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74" r:id="rId3"/>
    <p:sldMasterId id="2147483687" r:id="rId4"/>
  </p:sldMasterIdLst>
  <p:notesMasterIdLst>
    <p:notesMasterId r:id="rId40"/>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141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3" name="PlaceHolder 1"/>
          <p:cNvSpPr>
            <a:spLocks noGrp="1" noRot="1" noChangeAspect="1"/>
          </p:cNvSpPr>
          <p:nvPr>
            <p:ph type="sldImg"/>
          </p:nvPr>
        </p:nvSpPr>
        <p:spPr>
          <a:xfrm>
            <a:off x="216000" y="812520"/>
            <a:ext cx="7127280" cy="4008960"/>
          </a:xfrm>
          <a:prstGeom prst="rect">
            <a:avLst/>
          </a:prstGeom>
          <a:noFill/>
          <a:ln w="0">
            <a:noFill/>
          </a:ln>
        </p:spPr>
        <p:txBody>
          <a:bodyPr lIns="0" tIns="0" rIns="0" bIns="0" anchor="ctr">
            <a:noAutofit/>
          </a:bodyPr>
          <a:lstStyle/>
          <a:p>
            <a:r>
              <a:rPr lang="fr-FR" sz="3400" b="0" strike="noStrike" spc="-1">
                <a:solidFill>
                  <a:srgbClr val="000000"/>
                </a:solidFill>
                <a:latin typeface="Palatino Linotype"/>
              </a:rPr>
              <a:t>Cliquez pour déplacer la diapo</a:t>
            </a:r>
          </a:p>
        </p:txBody>
      </p:sp>
      <p:sp>
        <p:nvSpPr>
          <p:cNvPr id="174" name="PlaceHolder 2"/>
          <p:cNvSpPr>
            <a:spLocks noGrp="1"/>
          </p:cNvSpPr>
          <p:nvPr>
            <p:ph type="body"/>
          </p:nvPr>
        </p:nvSpPr>
        <p:spPr>
          <a:xfrm>
            <a:off x="756000" y="5078520"/>
            <a:ext cx="6047640" cy="4811040"/>
          </a:xfrm>
          <a:prstGeom prst="rect">
            <a:avLst/>
          </a:prstGeom>
          <a:noFill/>
          <a:ln w="0">
            <a:noFill/>
          </a:ln>
        </p:spPr>
        <p:txBody>
          <a:bodyPr lIns="0" tIns="0" rIns="0" bIns="0" anchor="t">
            <a:noAutofit/>
          </a:bodyPr>
          <a:lstStyle/>
          <a:p>
            <a:pPr marL="216000" indent="0">
              <a:buNone/>
            </a:pPr>
            <a:r>
              <a:rPr lang="fr-FR" sz="2000" b="0" strike="noStrike" spc="-1">
                <a:solidFill>
                  <a:srgbClr val="000000"/>
                </a:solidFill>
                <a:latin typeface="Arial"/>
              </a:rPr>
              <a:t>Cliquez pour modifier le format des notes</a:t>
            </a:r>
          </a:p>
        </p:txBody>
      </p:sp>
      <p:sp>
        <p:nvSpPr>
          <p:cNvPr id="175" name="PlaceHolder 3"/>
          <p:cNvSpPr>
            <a:spLocks noGrp="1"/>
          </p:cNvSpPr>
          <p:nvPr>
            <p:ph type="hdr"/>
          </p:nvPr>
        </p:nvSpPr>
        <p:spPr>
          <a:xfrm>
            <a:off x="0" y="0"/>
            <a:ext cx="3280680" cy="534240"/>
          </a:xfrm>
          <a:prstGeom prst="rect">
            <a:avLst/>
          </a:prstGeom>
          <a:noFill/>
          <a:ln w="0">
            <a:noFill/>
          </a:ln>
        </p:spPr>
        <p:txBody>
          <a:bodyPr lIns="0" tIns="0" rIns="0" bIns="0" anchor="t">
            <a:noAutofit/>
          </a:bodyPr>
          <a:lstStyle/>
          <a:p>
            <a:pPr indent="0">
              <a:buNone/>
            </a:pPr>
            <a:r>
              <a:rPr lang="fr-FR" sz="1400" b="0" strike="noStrike" spc="-1">
                <a:solidFill>
                  <a:srgbClr val="000000"/>
                </a:solidFill>
                <a:latin typeface="Times New Roman"/>
              </a:rPr>
              <a:t>&lt;en-tête&gt;</a:t>
            </a:r>
          </a:p>
        </p:txBody>
      </p:sp>
      <p:sp>
        <p:nvSpPr>
          <p:cNvPr id="176" name="PlaceHolder 4"/>
          <p:cNvSpPr>
            <a:spLocks noGrp="1"/>
          </p:cNvSpPr>
          <p:nvPr>
            <p:ph type="dt" idx="11"/>
          </p:nvPr>
        </p:nvSpPr>
        <p:spPr>
          <a:xfrm>
            <a:off x="4278960" y="0"/>
            <a:ext cx="3280680" cy="534240"/>
          </a:xfrm>
          <a:prstGeom prst="rect">
            <a:avLst/>
          </a:prstGeom>
          <a:noFill/>
          <a:ln w="0">
            <a:noFill/>
          </a:ln>
        </p:spPr>
        <p:txBody>
          <a:bodyPr lIns="0" tIns="0" rIns="0" bIns="0" anchor="t">
            <a:noAutofit/>
          </a:bodyPr>
          <a:lstStyle>
            <a:lvl1pPr indent="0" algn="r">
              <a:buNone/>
              <a:defRPr lang="fr-FR" sz="1400" b="0" strike="noStrike" spc="-1">
                <a:solidFill>
                  <a:srgbClr val="000000"/>
                </a:solidFill>
                <a:latin typeface="Times New Roman"/>
              </a:defRPr>
            </a:lvl1pPr>
          </a:lstStyle>
          <a:p>
            <a:pPr indent="0" algn="r">
              <a:buNone/>
            </a:pPr>
            <a:r>
              <a:rPr lang="fr-FR" sz="1400" b="0" strike="noStrike" spc="-1">
                <a:solidFill>
                  <a:srgbClr val="000000"/>
                </a:solidFill>
                <a:latin typeface="Times New Roman"/>
              </a:rPr>
              <a:t>&lt;date/heure&gt;</a:t>
            </a:r>
          </a:p>
        </p:txBody>
      </p:sp>
      <p:sp>
        <p:nvSpPr>
          <p:cNvPr id="177" name="PlaceHolder 5"/>
          <p:cNvSpPr>
            <a:spLocks noGrp="1"/>
          </p:cNvSpPr>
          <p:nvPr>
            <p:ph type="ftr" idx="12"/>
          </p:nvPr>
        </p:nvSpPr>
        <p:spPr>
          <a:xfrm>
            <a:off x="0" y="10157400"/>
            <a:ext cx="3280680" cy="534240"/>
          </a:xfrm>
          <a:prstGeom prst="rect">
            <a:avLst/>
          </a:prstGeom>
          <a:noFill/>
          <a:ln w="0">
            <a:noFill/>
          </a:ln>
        </p:spPr>
        <p:txBody>
          <a:bodyPr lIns="0" tIns="0" rIns="0" bIns="0" anchor="b">
            <a:noAutofit/>
          </a:bodyPr>
          <a:lstStyle>
            <a:lvl1pPr indent="0">
              <a:buNone/>
              <a:defRPr lang="fr-FR" sz="1400" b="0" strike="noStrike" spc="-1">
                <a:solidFill>
                  <a:srgbClr val="000000"/>
                </a:solidFill>
                <a:latin typeface="Times New Roman"/>
              </a:defRPr>
            </a:lvl1pPr>
          </a:lstStyle>
          <a:p>
            <a:pPr indent="0">
              <a:buNone/>
            </a:pPr>
            <a:r>
              <a:rPr lang="fr-FR" sz="1400" b="0" strike="noStrike" spc="-1">
                <a:solidFill>
                  <a:srgbClr val="000000"/>
                </a:solidFill>
                <a:latin typeface="Times New Roman"/>
              </a:rPr>
              <a:t>&lt;pied de page&gt;</a:t>
            </a:r>
          </a:p>
        </p:txBody>
      </p:sp>
      <p:sp>
        <p:nvSpPr>
          <p:cNvPr id="178" name="PlaceHolder 6"/>
          <p:cNvSpPr>
            <a:spLocks noGrp="1"/>
          </p:cNvSpPr>
          <p:nvPr>
            <p:ph type="sldNum" idx="13"/>
          </p:nvPr>
        </p:nvSpPr>
        <p:spPr>
          <a:xfrm>
            <a:off x="4278960" y="10157400"/>
            <a:ext cx="3280680" cy="534240"/>
          </a:xfrm>
          <a:prstGeom prst="rect">
            <a:avLst/>
          </a:prstGeom>
          <a:noFill/>
          <a:ln w="0">
            <a:noFill/>
          </a:ln>
        </p:spPr>
        <p:txBody>
          <a:bodyPr lIns="0" tIns="0" rIns="0" bIns="0" anchor="b">
            <a:noAutofit/>
          </a:bodyPr>
          <a:lstStyle>
            <a:lvl1pPr indent="0" algn="r">
              <a:buNone/>
              <a:defRPr lang="fr-FR" sz="1400" b="0" strike="noStrike" spc="-1">
                <a:solidFill>
                  <a:srgbClr val="000000"/>
                </a:solidFill>
                <a:latin typeface="Times New Roman"/>
              </a:defRPr>
            </a:lvl1pPr>
          </a:lstStyle>
          <a:p>
            <a:pPr indent="0" algn="r">
              <a:buNone/>
            </a:pPr>
            <a:fld id="{A6ED186B-AEAE-4031-A88A-849753196736}" type="slidenum">
              <a:rPr lang="fr-FR" sz="1400" b="0" strike="noStrike" spc="-1">
                <a:solidFill>
                  <a:srgbClr val="000000"/>
                </a:solidFill>
                <a:latin typeface="Times New Roman"/>
              </a:rPr>
              <a:t>‹N°›</a:t>
            </a:fld>
            <a:endParaRPr lang="fr-FR" sz="1400" b="0" strike="noStrike" spc="-1">
              <a:solidFill>
                <a:srgbClr val="000000"/>
              </a:solidFill>
              <a:latin typeface="Times New Roman"/>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 name="PlaceHolder 1"/>
          <p:cNvSpPr>
            <a:spLocks noGrp="1" noRot="1" noChangeAspect="1"/>
          </p:cNvSpPr>
          <p:nvPr>
            <p:ph type="sldImg"/>
          </p:nvPr>
        </p:nvSpPr>
        <p:spPr>
          <a:xfrm>
            <a:off x="1143000" y="685800"/>
            <a:ext cx="4570200" cy="3427200"/>
          </a:xfrm>
          <a:prstGeom prst="rect">
            <a:avLst/>
          </a:prstGeom>
          <a:ln w="0">
            <a:noFill/>
          </a:ln>
        </p:spPr>
      </p:sp>
      <p:sp>
        <p:nvSpPr>
          <p:cNvPr id="307" name="PlaceHolder 2"/>
          <p:cNvSpPr>
            <a:spLocks noGrp="1"/>
          </p:cNvSpPr>
          <p:nvPr>
            <p:ph type="body"/>
          </p:nvPr>
        </p:nvSpPr>
        <p:spPr>
          <a:xfrm>
            <a:off x="685800" y="4343400"/>
            <a:ext cx="5484600" cy="4113000"/>
          </a:xfrm>
          <a:prstGeom prst="rect">
            <a:avLst/>
          </a:prstGeom>
          <a:noFill/>
          <a:ln w="0">
            <a:noFill/>
          </a:ln>
        </p:spPr>
        <p:txBody>
          <a:bodyPr lIns="0" tIns="0" rIns="0" bIns="0" anchor="t">
            <a:noAutofit/>
          </a:bodyPr>
          <a:lstStyle/>
          <a:p>
            <a:pPr marL="216000" indent="0">
              <a:buNone/>
            </a:pPr>
            <a:endParaRPr lang="fr-FR" sz="1800" b="0" strike="noStrike" spc="-1">
              <a:solidFill>
                <a:srgbClr val="000000"/>
              </a:solidFill>
              <a:latin typeface="Arial"/>
            </a:endParaRPr>
          </a:p>
        </p:txBody>
      </p:sp>
      <p:sp>
        <p:nvSpPr>
          <p:cNvPr id="308" name="CustomShape 3"/>
          <p:cNvSpPr/>
          <p:nvPr/>
        </p:nvSpPr>
        <p:spPr>
          <a:xfrm>
            <a:off x="3884760" y="8685360"/>
            <a:ext cx="2970000" cy="4554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8256A81F-80E7-428E-A710-530326B5AAAF}" type="slidenum">
              <a:rPr lang="fr-FR" sz="1200" b="0" strike="noStrike" spc="-1">
                <a:solidFill>
                  <a:srgbClr val="000000"/>
                </a:solidFill>
                <a:latin typeface="+mn-lt"/>
                <a:ea typeface="+mn-ea"/>
              </a:rPr>
              <a:t>1</a:t>
            </a:fld>
            <a:endParaRPr lang="fr-FR" sz="1200" b="0" strike="noStrike" spc="-1">
              <a:solidFill>
                <a:srgbClr val="000000"/>
              </a:solidFill>
              <a:latin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 name="PlaceHolder 1"/>
          <p:cNvSpPr>
            <a:spLocks noGrp="1" noRot="1" noChangeAspect="1"/>
          </p:cNvSpPr>
          <p:nvPr>
            <p:ph type="sldImg"/>
          </p:nvPr>
        </p:nvSpPr>
        <p:spPr>
          <a:xfrm>
            <a:off x="1143000" y="685800"/>
            <a:ext cx="4570413" cy="3427413"/>
          </a:xfrm>
          <a:prstGeom prst="rect">
            <a:avLst/>
          </a:prstGeom>
          <a:ln w="0">
            <a:noFill/>
          </a:ln>
        </p:spPr>
      </p:sp>
      <p:sp>
        <p:nvSpPr>
          <p:cNvPr id="334" name="PlaceHolder 2"/>
          <p:cNvSpPr>
            <a:spLocks noGrp="1"/>
          </p:cNvSpPr>
          <p:nvPr>
            <p:ph type="body"/>
          </p:nvPr>
        </p:nvSpPr>
        <p:spPr>
          <a:xfrm>
            <a:off x="685800" y="4343400"/>
            <a:ext cx="5484600" cy="4113000"/>
          </a:xfrm>
          <a:prstGeom prst="rect">
            <a:avLst/>
          </a:prstGeom>
          <a:noFill/>
          <a:ln w="0">
            <a:noFill/>
          </a:ln>
        </p:spPr>
        <p:txBody>
          <a:bodyPr lIns="0" tIns="0" rIns="0" bIns="0" anchor="t">
            <a:noAutofit/>
          </a:bodyPr>
          <a:lstStyle/>
          <a:p>
            <a:pPr marL="216000" indent="0">
              <a:buNone/>
            </a:pPr>
            <a:endParaRPr lang="fr-FR" sz="1800" b="0" strike="noStrike" spc="-1">
              <a:solidFill>
                <a:srgbClr val="000000"/>
              </a:solidFill>
              <a:latin typeface="Arial"/>
            </a:endParaRPr>
          </a:p>
        </p:txBody>
      </p:sp>
      <p:sp>
        <p:nvSpPr>
          <p:cNvPr id="335" name="CustomShape 3"/>
          <p:cNvSpPr/>
          <p:nvPr/>
        </p:nvSpPr>
        <p:spPr>
          <a:xfrm>
            <a:off x="3884760" y="8685360"/>
            <a:ext cx="2970000" cy="4554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29C9C07D-5694-4907-811B-E7952C8604B3}" type="slidenum">
              <a:rPr lang="fr-FR" sz="1200" b="0" strike="noStrike" spc="-1">
                <a:solidFill>
                  <a:srgbClr val="000000"/>
                </a:solidFill>
                <a:latin typeface="+mn-lt"/>
                <a:ea typeface="+mn-ea"/>
              </a:rPr>
              <a:t>27</a:t>
            </a:fld>
            <a:endParaRPr lang="fr-FR" sz="1200" b="0" strike="noStrike" spc="-1">
              <a:solidFill>
                <a:srgbClr val="000000"/>
              </a:solidFill>
              <a:latin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 name="PlaceHolder 1"/>
          <p:cNvSpPr>
            <a:spLocks noGrp="1" noRot="1" noChangeAspect="1"/>
          </p:cNvSpPr>
          <p:nvPr>
            <p:ph type="sldImg"/>
          </p:nvPr>
        </p:nvSpPr>
        <p:spPr>
          <a:xfrm>
            <a:off x="1143000" y="685800"/>
            <a:ext cx="4570200" cy="3427200"/>
          </a:xfrm>
          <a:prstGeom prst="rect">
            <a:avLst/>
          </a:prstGeom>
          <a:ln w="0">
            <a:noFill/>
          </a:ln>
        </p:spPr>
      </p:sp>
      <p:sp>
        <p:nvSpPr>
          <p:cNvPr id="337" name="PlaceHolder 2"/>
          <p:cNvSpPr>
            <a:spLocks noGrp="1"/>
          </p:cNvSpPr>
          <p:nvPr>
            <p:ph type="body"/>
          </p:nvPr>
        </p:nvSpPr>
        <p:spPr>
          <a:xfrm>
            <a:off x="685800" y="4343400"/>
            <a:ext cx="5484600" cy="4113000"/>
          </a:xfrm>
          <a:prstGeom prst="rect">
            <a:avLst/>
          </a:prstGeom>
          <a:noFill/>
          <a:ln w="0">
            <a:noFill/>
          </a:ln>
        </p:spPr>
        <p:txBody>
          <a:bodyPr lIns="0" tIns="0" rIns="0" bIns="0" anchor="t">
            <a:noAutofit/>
          </a:bodyPr>
          <a:lstStyle/>
          <a:p>
            <a:pPr marL="216000" indent="0">
              <a:buNone/>
            </a:pPr>
            <a:endParaRPr lang="fr-FR" sz="1800" b="0" strike="noStrike" spc="-1">
              <a:solidFill>
                <a:srgbClr val="000000"/>
              </a:solidFill>
              <a:latin typeface="Arial"/>
            </a:endParaRPr>
          </a:p>
        </p:txBody>
      </p:sp>
      <p:sp>
        <p:nvSpPr>
          <p:cNvPr id="338" name="CustomShape 3"/>
          <p:cNvSpPr/>
          <p:nvPr/>
        </p:nvSpPr>
        <p:spPr>
          <a:xfrm>
            <a:off x="3884760" y="8685360"/>
            <a:ext cx="2970000" cy="4554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591E5905-C753-4267-BEDC-23132E624157}" type="slidenum">
              <a:rPr lang="fr-FR" sz="1200" b="0" strike="noStrike" spc="-1">
                <a:solidFill>
                  <a:srgbClr val="000000"/>
                </a:solidFill>
                <a:latin typeface="+mn-lt"/>
                <a:ea typeface="+mn-ea"/>
              </a:rPr>
              <a:t>28</a:t>
            </a:fld>
            <a:endParaRPr lang="fr-FR" sz="1200" b="0" strike="noStrike" spc="-1">
              <a:solidFill>
                <a:srgbClr val="000000"/>
              </a:solidFill>
              <a:latin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 name="PlaceHolder 1"/>
          <p:cNvSpPr>
            <a:spLocks noGrp="1" noRot="1" noChangeAspect="1"/>
          </p:cNvSpPr>
          <p:nvPr>
            <p:ph type="sldImg"/>
          </p:nvPr>
        </p:nvSpPr>
        <p:spPr>
          <a:xfrm>
            <a:off x="1143000" y="685800"/>
            <a:ext cx="4570200" cy="3427200"/>
          </a:xfrm>
          <a:prstGeom prst="rect">
            <a:avLst/>
          </a:prstGeom>
          <a:ln w="0">
            <a:noFill/>
          </a:ln>
        </p:spPr>
      </p:sp>
      <p:sp>
        <p:nvSpPr>
          <p:cNvPr id="340" name="PlaceHolder 2"/>
          <p:cNvSpPr>
            <a:spLocks noGrp="1"/>
          </p:cNvSpPr>
          <p:nvPr>
            <p:ph type="body"/>
          </p:nvPr>
        </p:nvSpPr>
        <p:spPr>
          <a:xfrm>
            <a:off x="685800" y="4343400"/>
            <a:ext cx="5484600" cy="4113000"/>
          </a:xfrm>
          <a:prstGeom prst="rect">
            <a:avLst/>
          </a:prstGeom>
          <a:noFill/>
          <a:ln w="0">
            <a:noFill/>
          </a:ln>
        </p:spPr>
        <p:txBody>
          <a:bodyPr lIns="0" tIns="0" rIns="0" bIns="0" anchor="t">
            <a:noAutofit/>
          </a:bodyPr>
          <a:lstStyle/>
          <a:p>
            <a:pPr marL="216000" indent="0">
              <a:buNone/>
            </a:pPr>
            <a:endParaRPr lang="fr-FR" sz="1800" b="0" strike="noStrike" spc="-1">
              <a:solidFill>
                <a:srgbClr val="000000"/>
              </a:solidFill>
              <a:latin typeface="Arial"/>
            </a:endParaRPr>
          </a:p>
        </p:txBody>
      </p:sp>
      <p:sp>
        <p:nvSpPr>
          <p:cNvPr id="341" name="CustomShape 3"/>
          <p:cNvSpPr/>
          <p:nvPr/>
        </p:nvSpPr>
        <p:spPr>
          <a:xfrm>
            <a:off x="3884760" y="8685360"/>
            <a:ext cx="2970000" cy="4554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B307A59A-A0D7-42D7-8094-8A075DE12ACD}" type="slidenum">
              <a:rPr lang="fr-FR" sz="1200" b="0" strike="noStrike" spc="-1">
                <a:solidFill>
                  <a:srgbClr val="000000"/>
                </a:solidFill>
                <a:latin typeface="+mn-lt"/>
                <a:ea typeface="+mn-ea"/>
              </a:rPr>
              <a:t>29</a:t>
            </a:fld>
            <a:endParaRPr lang="fr-FR" sz="1200" b="0" strike="noStrike" spc="-1">
              <a:solidFill>
                <a:srgbClr val="000000"/>
              </a:solidFill>
              <a:latin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2" name="PlaceHolder 1"/>
          <p:cNvSpPr>
            <a:spLocks noGrp="1" noRot="1" noChangeAspect="1"/>
          </p:cNvSpPr>
          <p:nvPr>
            <p:ph type="sldImg"/>
          </p:nvPr>
        </p:nvSpPr>
        <p:spPr>
          <a:xfrm>
            <a:off x="1143000" y="685800"/>
            <a:ext cx="4570200" cy="3427200"/>
          </a:xfrm>
          <a:prstGeom prst="rect">
            <a:avLst/>
          </a:prstGeom>
          <a:ln w="0">
            <a:noFill/>
          </a:ln>
        </p:spPr>
      </p:sp>
      <p:sp>
        <p:nvSpPr>
          <p:cNvPr id="343" name="PlaceHolder 2"/>
          <p:cNvSpPr>
            <a:spLocks noGrp="1"/>
          </p:cNvSpPr>
          <p:nvPr>
            <p:ph type="body"/>
          </p:nvPr>
        </p:nvSpPr>
        <p:spPr>
          <a:xfrm>
            <a:off x="685800" y="4343400"/>
            <a:ext cx="5484600" cy="4113000"/>
          </a:xfrm>
          <a:prstGeom prst="rect">
            <a:avLst/>
          </a:prstGeom>
          <a:noFill/>
          <a:ln w="0">
            <a:noFill/>
          </a:ln>
        </p:spPr>
        <p:txBody>
          <a:bodyPr lIns="0" tIns="0" rIns="0" bIns="0" anchor="t">
            <a:noAutofit/>
          </a:bodyPr>
          <a:lstStyle/>
          <a:p>
            <a:pPr marL="216000" indent="0">
              <a:buNone/>
            </a:pPr>
            <a:endParaRPr lang="fr-FR" sz="1800" b="0" strike="noStrike" spc="-1">
              <a:solidFill>
                <a:srgbClr val="000000"/>
              </a:solidFill>
              <a:latin typeface="Arial"/>
            </a:endParaRPr>
          </a:p>
        </p:txBody>
      </p:sp>
      <p:sp>
        <p:nvSpPr>
          <p:cNvPr id="344" name="CustomShape 3"/>
          <p:cNvSpPr/>
          <p:nvPr/>
        </p:nvSpPr>
        <p:spPr>
          <a:xfrm>
            <a:off x="3884760" y="8685360"/>
            <a:ext cx="2970000" cy="4554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B0705C2B-D280-4899-95E3-3ED057CCDF6F}" type="slidenum">
              <a:rPr lang="fr-FR" sz="1200" b="0" strike="noStrike" spc="-1">
                <a:solidFill>
                  <a:srgbClr val="000000"/>
                </a:solidFill>
                <a:latin typeface="+mn-lt"/>
                <a:ea typeface="+mn-ea"/>
              </a:rPr>
              <a:t>30</a:t>
            </a:fld>
            <a:endParaRPr lang="fr-FR" sz="1200" b="0" strike="noStrike" spc="-1">
              <a:solidFill>
                <a:srgbClr val="000000"/>
              </a:solidFill>
              <a:latin typeface="Aria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 name="PlaceHolder 1"/>
          <p:cNvSpPr>
            <a:spLocks noGrp="1" noRot="1" noChangeAspect="1"/>
          </p:cNvSpPr>
          <p:nvPr>
            <p:ph type="sldImg"/>
          </p:nvPr>
        </p:nvSpPr>
        <p:spPr>
          <a:xfrm>
            <a:off x="1143000" y="685800"/>
            <a:ext cx="4570200" cy="3427200"/>
          </a:xfrm>
          <a:prstGeom prst="rect">
            <a:avLst/>
          </a:prstGeom>
          <a:ln w="0">
            <a:noFill/>
          </a:ln>
        </p:spPr>
      </p:sp>
      <p:sp>
        <p:nvSpPr>
          <p:cNvPr id="346" name="PlaceHolder 2"/>
          <p:cNvSpPr>
            <a:spLocks noGrp="1"/>
          </p:cNvSpPr>
          <p:nvPr>
            <p:ph type="body"/>
          </p:nvPr>
        </p:nvSpPr>
        <p:spPr>
          <a:xfrm>
            <a:off x="685800" y="4343400"/>
            <a:ext cx="5484600" cy="4113000"/>
          </a:xfrm>
          <a:prstGeom prst="rect">
            <a:avLst/>
          </a:prstGeom>
          <a:noFill/>
          <a:ln w="0">
            <a:noFill/>
          </a:ln>
        </p:spPr>
        <p:txBody>
          <a:bodyPr lIns="0" tIns="0" rIns="0" bIns="0" anchor="t">
            <a:noAutofit/>
          </a:bodyPr>
          <a:lstStyle/>
          <a:p>
            <a:pPr marL="216000" indent="0">
              <a:buNone/>
            </a:pPr>
            <a:endParaRPr lang="fr-FR" sz="1800" b="0" strike="noStrike" spc="-1">
              <a:solidFill>
                <a:srgbClr val="000000"/>
              </a:solidFill>
              <a:latin typeface="Arial"/>
            </a:endParaRPr>
          </a:p>
        </p:txBody>
      </p:sp>
      <p:sp>
        <p:nvSpPr>
          <p:cNvPr id="347" name="CustomShape 3"/>
          <p:cNvSpPr/>
          <p:nvPr/>
        </p:nvSpPr>
        <p:spPr>
          <a:xfrm>
            <a:off x="3884760" y="8685360"/>
            <a:ext cx="2970000" cy="4554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13552028-8605-4A62-9609-D1772CDDBC50}" type="slidenum">
              <a:rPr lang="fr-FR" sz="1200" b="0" strike="noStrike" spc="-1">
                <a:solidFill>
                  <a:srgbClr val="000000"/>
                </a:solidFill>
                <a:latin typeface="+mn-lt"/>
                <a:ea typeface="+mn-ea"/>
              </a:rPr>
              <a:t>31</a:t>
            </a:fld>
            <a:endParaRPr lang="fr-FR" sz="1200" b="0" strike="noStrike" spc="-1">
              <a:solidFill>
                <a:srgbClr val="000000"/>
              </a:solidFill>
              <a:latin typeface="Aria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 name="PlaceHolder 1"/>
          <p:cNvSpPr>
            <a:spLocks noGrp="1" noRot="1" noChangeAspect="1"/>
          </p:cNvSpPr>
          <p:nvPr>
            <p:ph type="sldImg"/>
          </p:nvPr>
        </p:nvSpPr>
        <p:spPr>
          <a:xfrm>
            <a:off x="1143000" y="685800"/>
            <a:ext cx="4570200" cy="3427200"/>
          </a:xfrm>
          <a:prstGeom prst="rect">
            <a:avLst/>
          </a:prstGeom>
          <a:ln w="0">
            <a:noFill/>
          </a:ln>
        </p:spPr>
      </p:sp>
      <p:sp>
        <p:nvSpPr>
          <p:cNvPr id="349" name="PlaceHolder 2"/>
          <p:cNvSpPr>
            <a:spLocks noGrp="1"/>
          </p:cNvSpPr>
          <p:nvPr>
            <p:ph type="body"/>
          </p:nvPr>
        </p:nvSpPr>
        <p:spPr>
          <a:xfrm>
            <a:off x="685800" y="4343400"/>
            <a:ext cx="5484600" cy="4113000"/>
          </a:xfrm>
          <a:prstGeom prst="rect">
            <a:avLst/>
          </a:prstGeom>
          <a:noFill/>
          <a:ln w="0">
            <a:noFill/>
          </a:ln>
        </p:spPr>
        <p:txBody>
          <a:bodyPr lIns="0" tIns="0" rIns="0" bIns="0" anchor="t">
            <a:noAutofit/>
          </a:bodyPr>
          <a:lstStyle/>
          <a:p>
            <a:pPr marL="216000" indent="0">
              <a:buNone/>
            </a:pPr>
            <a:endParaRPr lang="fr-FR" sz="1800" b="0" strike="noStrike" spc="-1">
              <a:solidFill>
                <a:srgbClr val="000000"/>
              </a:solidFill>
              <a:latin typeface="Arial"/>
            </a:endParaRPr>
          </a:p>
        </p:txBody>
      </p:sp>
      <p:sp>
        <p:nvSpPr>
          <p:cNvPr id="350" name="CustomShape 3"/>
          <p:cNvSpPr/>
          <p:nvPr/>
        </p:nvSpPr>
        <p:spPr>
          <a:xfrm>
            <a:off x="3884760" y="8685360"/>
            <a:ext cx="2970000" cy="4554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9FEFCFAC-407F-492F-987E-A80BC2D65E52}" type="slidenum">
              <a:rPr lang="fr-FR" sz="1200" b="0" strike="noStrike" spc="-1">
                <a:solidFill>
                  <a:srgbClr val="000000"/>
                </a:solidFill>
                <a:latin typeface="+mn-lt"/>
                <a:ea typeface="+mn-ea"/>
              </a:rPr>
              <a:t>32</a:t>
            </a:fld>
            <a:endParaRPr lang="fr-FR" sz="1200" b="0" strike="noStrike" spc="-1">
              <a:solidFill>
                <a:srgbClr val="000000"/>
              </a:solidFill>
              <a:latin typeface="Aria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1" name="PlaceHolder 1"/>
          <p:cNvSpPr>
            <a:spLocks noGrp="1" noRot="1" noChangeAspect="1"/>
          </p:cNvSpPr>
          <p:nvPr>
            <p:ph type="sldImg"/>
          </p:nvPr>
        </p:nvSpPr>
        <p:spPr>
          <a:xfrm>
            <a:off x="1143000" y="685800"/>
            <a:ext cx="4570200" cy="3427200"/>
          </a:xfrm>
          <a:prstGeom prst="rect">
            <a:avLst/>
          </a:prstGeom>
          <a:ln w="0">
            <a:noFill/>
          </a:ln>
        </p:spPr>
      </p:sp>
      <p:sp>
        <p:nvSpPr>
          <p:cNvPr id="352" name="PlaceHolder 2"/>
          <p:cNvSpPr>
            <a:spLocks noGrp="1"/>
          </p:cNvSpPr>
          <p:nvPr>
            <p:ph type="body"/>
          </p:nvPr>
        </p:nvSpPr>
        <p:spPr>
          <a:xfrm>
            <a:off x="685800" y="4343400"/>
            <a:ext cx="5484600" cy="4113000"/>
          </a:xfrm>
          <a:prstGeom prst="rect">
            <a:avLst/>
          </a:prstGeom>
          <a:noFill/>
          <a:ln w="0">
            <a:noFill/>
          </a:ln>
        </p:spPr>
        <p:txBody>
          <a:bodyPr lIns="0" tIns="0" rIns="0" bIns="0" anchor="t">
            <a:noAutofit/>
          </a:bodyPr>
          <a:lstStyle/>
          <a:p>
            <a:pPr marL="216000" indent="0">
              <a:buNone/>
            </a:pPr>
            <a:endParaRPr lang="fr-FR" sz="1800" b="0" strike="noStrike" spc="-1">
              <a:solidFill>
                <a:srgbClr val="000000"/>
              </a:solidFill>
              <a:latin typeface="Arial"/>
            </a:endParaRPr>
          </a:p>
        </p:txBody>
      </p:sp>
      <p:sp>
        <p:nvSpPr>
          <p:cNvPr id="353" name="CustomShape 3"/>
          <p:cNvSpPr/>
          <p:nvPr/>
        </p:nvSpPr>
        <p:spPr>
          <a:xfrm>
            <a:off x="3884760" y="8685360"/>
            <a:ext cx="2970000" cy="4554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84129ABB-41CC-4976-A334-E1823A5BD02B}" type="slidenum">
              <a:rPr lang="fr-FR" sz="1200" b="0" strike="noStrike" spc="-1">
                <a:solidFill>
                  <a:srgbClr val="000000"/>
                </a:solidFill>
                <a:latin typeface="+mn-lt"/>
                <a:ea typeface="+mn-ea"/>
              </a:rPr>
              <a:t>33</a:t>
            </a:fld>
            <a:endParaRPr lang="fr-FR" sz="1200" b="0" strike="noStrike" spc="-1">
              <a:solidFill>
                <a:srgbClr val="000000"/>
              </a:solidFill>
              <a:latin typeface="Aria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4" name="PlaceHolder 1"/>
          <p:cNvSpPr>
            <a:spLocks noGrp="1" noRot="1" noChangeAspect="1"/>
          </p:cNvSpPr>
          <p:nvPr>
            <p:ph type="sldImg"/>
          </p:nvPr>
        </p:nvSpPr>
        <p:spPr>
          <a:xfrm>
            <a:off x="1143000" y="685800"/>
            <a:ext cx="4570200" cy="3427200"/>
          </a:xfrm>
          <a:prstGeom prst="rect">
            <a:avLst/>
          </a:prstGeom>
          <a:ln w="0">
            <a:noFill/>
          </a:ln>
        </p:spPr>
      </p:sp>
      <p:sp>
        <p:nvSpPr>
          <p:cNvPr id="355" name="PlaceHolder 2"/>
          <p:cNvSpPr>
            <a:spLocks noGrp="1"/>
          </p:cNvSpPr>
          <p:nvPr>
            <p:ph type="body"/>
          </p:nvPr>
        </p:nvSpPr>
        <p:spPr>
          <a:xfrm>
            <a:off x="685800" y="4343400"/>
            <a:ext cx="5484600" cy="4113000"/>
          </a:xfrm>
          <a:prstGeom prst="rect">
            <a:avLst/>
          </a:prstGeom>
          <a:noFill/>
          <a:ln w="0">
            <a:noFill/>
          </a:ln>
        </p:spPr>
        <p:txBody>
          <a:bodyPr lIns="0" tIns="0" rIns="0" bIns="0" anchor="t">
            <a:noAutofit/>
          </a:bodyPr>
          <a:lstStyle/>
          <a:p>
            <a:pPr marL="216000" indent="0">
              <a:buNone/>
            </a:pPr>
            <a:endParaRPr lang="fr-FR" sz="1800" b="0" strike="noStrike" spc="-1">
              <a:solidFill>
                <a:srgbClr val="000000"/>
              </a:solidFill>
              <a:latin typeface="Arial"/>
            </a:endParaRPr>
          </a:p>
        </p:txBody>
      </p:sp>
      <p:sp>
        <p:nvSpPr>
          <p:cNvPr id="356" name="CustomShape 3"/>
          <p:cNvSpPr/>
          <p:nvPr/>
        </p:nvSpPr>
        <p:spPr>
          <a:xfrm>
            <a:off x="3884760" y="8685360"/>
            <a:ext cx="2970000" cy="4554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9AF780DA-8F12-4001-A39D-E8886374E3F8}" type="slidenum">
              <a:rPr lang="fr-FR" sz="1200" b="0" strike="noStrike" spc="-1">
                <a:solidFill>
                  <a:srgbClr val="000000"/>
                </a:solidFill>
                <a:latin typeface="+mn-lt"/>
                <a:ea typeface="+mn-ea"/>
              </a:rPr>
              <a:t>34</a:t>
            </a:fld>
            <a:endParaRPr lang="fr-FR" sz="1200" b="0" strike="noStrike" spc="-1">
              <a:solidFill>
                <a:srgbClr val="000000"/>
              </a:solidFill>
              <a:latin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 name="PlaceHolder 1"/>
          <p:cNvSpPr>
            <a:spLocks noGrp="1" noRot="1" noChangeAspect="1"/>
          </p:cNvSpPr>
          <p:nvPr>
            <p:ph type="sldImg"/>
          </p:nvPr>
        </p:nvSpPr>
        <p:spPr>
          <a:xfrm>
            <a:off x="1143000" y="685800"/>
            <a:ext cx="4572000" cy="3429000"/>
          </a:xfrm>
          <a:prstGeom prst="rect">
            <a:avLst/>
          </a:prstGeom>
          <a:ln w="0">
            <a:noFill/>
          </a:ln>
        </p:spPr>
      </p:sp>
      <p:sp>
        <p:nvSpPr>
          <p:cNvPr id="310" name="PlaceHolder 2"/>
          <p:cNvSpPr>
            <a:spLocks noGrp="1"/>
          </p:cNvSpPr>
          <p:nvPr>
            <p:ph type="body"/>
          </p:nvPr>
        </p:nvSpPr>
        <p:spPr>
          <a:xfrm>
            <a:off x="685800" y="4343400"/>
            <a:ext cx="5486040" cy="4114440"/>
          </a:xfrm>
          <a:prstGeom prst="rect">
            <a:avLst/>
          </a:prstGeom>
          <a:noFill/>
          <a:ln w="0">
            <a:noFill/>
          </a:ln>
        </p:spPr>
        <p:txBody>
          <a:bodyPr anchor="t">
            <a:noAutofit/>
          </a:bodyPr>
          <a:lstStyle/>
          <a:p>
            <a:pPr marL="216000" indent="0">
              <a:buNone/>
            </a:pPr>
            <a:endParaRPr lang="fr-FR" sz="1800" b="0" strike="noStrike" spc="-1">
              <a:solidFill>
                <a:srgbClr val="000000"/>
              </a:solidFill>
              <a:latin typeface="Arial"/>
            </a:endParaRPr>
          </a:p>
        </p:txBody>
      </p:sp>
      <p:sp>
        <p:nvSpPr>
          <p:cNvPr id="311" name="PlaceHolder 3"/>
          <p:cNvSpPr>
            <a:spLocks noGrp="1"/>
          </p:cNvSpPr>
          <p:nvPr>
            <p:ph type="sldNum" idx="37"/>
          </p:nvPr>
        </p:nvSpPr>
        <p:spPr>
          <a:xfrm>
            <a:off x="3884760" y="8685360"/>
            <a:ext cx="2971440" cy="456840"/>
          </a:xfrm>
          <a:prstGeom prst="rect">
            <a:avLst/>
          </a:prstGeom>
          <a:noFill/>
          <a:ln w="0">
            <a:noFill/>
          </a:ln>
        </p:spPr>
        <p:txBody>
          <a:bodyPr anchor="b">
            <a:noAutofit/>
          </a:bodyPr>
          <a:lstStyle>
            <a:lvl1pPr indent="0" algn="r">
              <a:lnSpc>
                <a:spcPct val="100000"/>
              </a:lnSpc>
              <a:buNone/>
              <a:defRPr lang="fr-FR" sz="1200" b="0" strike="noStrike" spc="-1">
                <a:solidFill>
                  <a:srgbClr val="000000"/>
                </a:solidFill>
                <a:latin typeface="+mn-lt"/>
                <a:ea typeface="+mn-ea"/>
              </a:defRPr>
            </a:lvl1pPr>
          </a:lstStyle>
          <a:p>
            <a:pPr indent="0" algn="r">
              <a:lnSpc>
                <a:spcPct val="100000"/>
              </a:lnSpc>
              <a:buNone/>
            </a:pPr>
            <a:fld id="{B0213C6B-E3FC-4D3E-8397-168E7429625F}" type="slidenum">
              <a:rPr lang="fr-FR" sz="1200" b="0" strike="noStrike" spc="-1">
                <a:solidFill>
                  <a:srgbClr val="000000"/>
                </a:solidFill>
                <a:latin typeface="+mn-lt"/>
                <a:ea typeface="+mn-ea"/>
              </a:rPr>
              <a:t>5</a:t>
            </a:fld>
            <a:endParaRPr lang="fr-FR" sz="1200" b="0" strike="noStrike" spc="-1">
              <a:solidFill>
                <a:srgbClr val="000000"/>
              </a:solidFill>
              <a:latin typeface="Times New Roman"/>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 name="PlaceHolder 1"/>
          <p:cNvSpPr>
            <a:spLocks noGrp="1" noRot="1" noChangeAspect="1"/>
          </p:cNvSpPr>
          <p:nvPr>
            <p:ph type="sldImg"/>
          </p:nvPr>
        </p:nvSpPr>
        <p:spPr>
          <a:xfrm>
            <a:off x="1143000" y="685800"/>
            <a:ext cx="4572000" cy="3429000"/>
          </a:xfrm>
          <a:prstGeom prst="rect">
            <a:avLst/>
          </a:prstGeom>
          <a:ln w="0">
            <a:noFill/>
          </a:ln>
        </p:spPr>
      </p:sp>
      <p:sp>
        <p:nvSpPr>
          <p:cNvPr id="313" name="PlaceHolder 2"/>
          <p:cNvSpPr>
            <a:spLocks noGrp="1"/>
          </p:cNvSpPr>
          <p:nvPr>
            <p:ph type="body"/>
          </p:nvPr>
        </p:nvSpPr>
        <p:spPr>
          <a:xfrm>
            <a:off x="685800" y="4343400"/>
            <a:ext cx="5486040" cy="4114440"/>
          </a:xfrm>
          <a:prstGeom prst="rect">
            <a:avLst/>
          </a:prstGeom>
          <a:noFill/>
          <a:ln w="0">
            <a:noFill/>
          </a:ln>
        </p:spPr>
        <p:txBody>
          <a:bodyPr anchor="t">
            <a:noAutofit/>
          </a:bodyPr>
          <a:lstStyle/>
          <a:p>
            <a:pPr marL="216000" indent="0">
              <a:buNone/>
            </a:pPr>
            <a:endParaRPr lang="fr-FR" sz="1800" b="0" strike="noStrike" spc="-1">
              <a:solidFill>
                <a:srgbClr val="000000"/>
              </a:solidFill>
              <a:latin typeface="Arial"/>
            </a:endParaRPr>
          </a:p>
        </p:txBody>
      </p:sp>
      <p:sp>
        <p:nvSpPr>
          <p:cNvPr id="314" name="PlaceHolder 3"/>
          <p:cNvSpPr>
            <a:spLocks noGrp="1"/>
          </p:cNvSpPr>
          <p:nvPr>
            <p:ph type="sldNum" idx="38"/>
          </p:nvPr>
        </p:nvSpPr>
        <p:spPr>
          <a:xfrm>
            <a:off x="3884760" y="8685360"/>
            <a:ext cx="2971440" cy="456840"/>
          </a:xfrm>
          <a:prstGeom prst="rect">
            <a:avLst/>
          </a:prstGeom>
          <a:noFill/>
          <a:ln w="0">
            <a:noFill/>
          </a:ln>
        </p:spPr>
        <p:txBody>
          <a:bodyPr anchor="b">
            <a:noAutofit/>
          </a:bodyPr>
          <a:lstStyle>
            <a:lvl1pPr indent="0" algn="r">
              <a:lnSpc>
                <a:spcPct val="100000"/>
              </a:lnSpc>
              <a:buNone/>
              <a:defRPr lang="fr-FR" sz="1200" b="0" strike="noStrike" spc="-1">
                <a:solidFill>
                  <a:srgbClr val="000000"/>
                </a:solidFill>
                <a:latin typeface="+mn-lt"/>
                <a:ea typeface="+mn-ea"/>
              </a:defRPr>
            </a:lvl1pPr>
          </a:lstStyle>
          <a:p>
            <a:pPr indent="0" algn="r">
              <a:lnSpc>
                <a:spcPct val="100000"/>
              </a:lnSpc>
              <a:buNone/>
            </a:pPr>
            <a:fld id="{07B746DE-0DF9-49FD-8638-0095EE4804E6}" type="slidenum">
              <a:rPr lang="fr-FR" sz="1200" b="0" strike="noStrike" spc="-1">
                <a:solidFill>
                  <a:srgbClr val="000000"/>
                </a:solidFill>
                <a:latin typeface="+mn-lt"/>
                <a:ea typeface="+mn-ea"/>
              </a:rPr>
              <a:t>8</a:t>
            </a:fld>
            <a:endParaRPr lang="fr-FR" sz="1200" b="0" strike="noStrike" spc="-1">
              <a:solidFill>
                <a:srgbClr val="000000"/>
              </a:solidFill>
              <a:latin typeface="Times New Roman"/>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 name="PlaceHolder 1"/>
          <p:cNvSpPr>
            <a:spLocks noGrp="1" noRot="1" noChangeAspect="1"/>
          </p:cNvSpPr>
          <p:nvPr>
            <p:ph type="sldImg"/>
          </p:nvPr>
        </p:nvSpPr>
        <p:spPr>
          <a:xfrm>
            <a:off x="1143000" y="685800"/>
            <a:ext cx="4572000" cy="3429000"/>
          </a:xfrm>
          <a:prstGeom prst="rect">
            <a:avLst/>
          </a:prstGeom>
          <a:ln w="0">
            <a:noFill/>
          </a:ln>
        </p:spPr>
      </p:sp>
      <p:sp>
        <p:nvSpPr>
          <p:cNvPr id="316" name="PlaceHolder 2"/>
          <p:cNvSpPr>
            <a:spLocks noGrp="1"/>
          </p:cNvSpPr>
          <p:nvPr>
            <p:ph type="body"/>
          </p:nvPr>
        </p:nvSpPr>
        <p:spPr>
          <a:xfrm>
            <a:off x="685800" y="4343400"/>
            <a:ext cx="5486040" cy="4114440"/>
          </a:xfrm>
          <a:prstGeom prst="rect">
            <a:avLst/>
          </a:prstGeom>
          <a:noFill/>
          <a:ln w="0">
            <a:noFill/>
          </a:ln>
        </p:spPr>
        <p:txBody>
          <a:bodyPr anchor="t">
            <a:noAutofit/>
          </a:bodyPr>
          <a:lstStyle/>
          <a:p>
            <a:pPr marL="216000" indent="0">
              <a:buNone/>
            </a:pPr>
            <a:endParaRPr lang="fr-FR" sz="1800" b="0" strike="noStrike" spc="-1">
              <a:solidFill>
                <a:srgbClr val="000000"/>
              </a:solidFill>
              <a:latin typeface="Arial"/>
            </a:endParaRPr>
          </a:p>
        </p:txBody>
      </p:sp>
      <p:sp>
        <p:nvSpPr>
          <p:cNvPr id="317" name="PlaceHolder 3"/>
          <p:cNvSpPr>
            <a:spLocks noGrp="1"/>
          </p:cNvSpPr>
          <p:nvPr>
            <p:ph type="sldNum" idx="39"/>
          </p:nvPr>
        </p:nvSpPr>
        <p:spPr>
          <a:xfrm>
            <a:off x="3884760" y="8685360"/>
            <a:ext cx="2971440" cy="456840"/>
          </a:xfrm>
          <a:prstGeom prst="rect">
            <a:avLst/>
          </a:prstGeom>
          <a:noFill/>
          <a:ln w="0">
            <a:noFill/>
          </a:ln>
        </p:spPr>
        <p:txBody>
          <a:bodyPr anchor="b">
            <a:noAutofit/>
          </a:bodyPr>
          <a:lstStyle>
            <a:lvl1pPr indent="0" algn="r">
              <a:lnSpc>
                <a:spcPct val="100000"/>
              </a:lnSpc>
              <a:buNone/>
              <a:defRPr lang="fr-FR" sz="1200" b="0" strike="noStrike" spc="-1">
                <a:solidFill>
                  <a:srgbClr val="000000"/>
                </a:solidFill>
                <a:latin typeface="+mn-lt"/>
                <a:ea typeface="+mn-ea"/>
              </a:defRPr>
            </a:lvl1pPr>
          </a:lstStyle>
          <a:p>
            <a:pPr indent="0" algn="r">
              <a:lnSpc>
                <a:spcPct val="100000"/>
              </a:lnSpc>
              <a:buNone/>
            </a:pPr>
            <a:fld id="{0AF89A52-B5B9-4583-9DFD-84C1D8A5F926}" type="slidenum">
              <a:rPr lang="fr-FR" sz="1200" b="0" strike="noStrike" spc="-1">
                <a:solidFill>
                  <a:srgbClr val="000000"/>
                </a:solidFill>
                <a:latin typeface="+mn-lt"/>
                <a:ea typeface="+mn-ea"/>
              </a:rPr>
              <a:t>11</a:t>
            </a:fld>
            <a:endParaRPr lang="fr-FR" sz="1200" b="0" strike="noStrike" spc="-1">
              <a:solidFill>
                <a:srgbClr val="000000"/>
              </a:solidFill>
              <a:latin typeface="Times New Roman"/>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 name="PlaceHolder 1"/>
          <p:cNvSpPr>
            <a:spLocks noGrp="1" noRot="1" noChangeAspect="1"/>
          </p:cNvSpPr>
          <p:nvPr>
            <p:ph type="sldImg"/>
          </p:nvPr>
        </p:nvSpPr>
        <p:spPr>
          <a:xfrm>
            <a:off x="1143000" y="685800"/>
            <a:ext cx="4572000" cy="3429000"/>
          </a:xfrm>
          <a:prstGeom prst="rect">
            <a:avLst/>
          </a:prstGeom>
          <a:ln w="0">
            <a:noFill/>
          </a:ln>
        </p:spPr>
      </p:sp>
      <p:sp>
        <p:nvSpPr>
          <p:cNvPr id="319" name="PlaceHolder 2"/>
          <p:cNvSpPr>
            <a:spLocks noGrp="1"/>
          </p:cNvSpPr>
          <p:nvPr>
            <p:ph type="body"/>
          </p:nvPr>
        </p:nvSpPr>
        <p:spPr>
          <a:xfrm>
            <a:off x="685800" y="4343400"/>
            <a:ext cx="5486040" cy="4114440"/>
          </a:xfrm>
          <a:prstGeom prst="rect">
            <a:avLst/>
          </a:prstGeom>
          <a:noFill/>
          <a:ln w="0">
            <a:noFill/>
          </a:ln>
        </p:spPr>
        <p:txBody>
          <a:bodyPr anchor="t">
            <a:noAutofit/>
          </a:bodyPr>
          <a:lstStyle/>
          <a:p>
            <a:pPr marL="216000" indent="0">
              <a:buNone/>
            </a:pPr>
            <a:endParaRPr lang="fr-FR" sz="1800" b="0" strike="noStrike" spc="-1">
              <a:solidFill>
                <a:srgbClr val="000000"/>
              </a:solidFill>
              <a:latin typeface="Arial"/>
            </a:endParaRPr>
          </a:p>
        </p:txBody>
      </p:sp>
      <p:sp>
        <p:nvSpPr>
          <p:cNvPr id="320" name="PlaceHolder 3"/>
          <p:cNvSpPr>
            <a:spLocks noGrp="1"/>
          </p:cNvSpPr>
          <p:nvPr>
            <p:ph type="sldNum" idx="40"/>
          </p:nvPr>
        </p:nvSpPr>
        <p:spPr>
          <a:xfrm>
            <a:off x="3884760" y="8685360"/>
            <a:ext cx="2971440" cy="456840"/>
          </a:xfrm>
          <a:prstGeom prst="rect">
            <a:avLst/>
          </a:prstGeom>
          <a:noFill/>
          <a:ln w="0">
            <a:noFill/>
          </a:ln>
        </p:spPr>
        <p:txBody>
          <a:bodyPr anchor="b">
            <a:noAutofit/>
          </a:bodyPr>
          <a:lstStyle>
            <a:lvl1pPr indent="0" algn="r">
              <a:lnSpc>
                <a:spcPct val="100000"/>
              </a:lnSpc>
              <a:buNone/>
              <a:defRPr lang="fr-FR" sz="1200" b="0" strike="noStrike" spc="-1">
                <a:solidFill>
                  <a:srgbClr val="000000"/>
                </a:solidFill>
                <a:latin typeface="+mn-lt"/>
                <a:ea typeface="+mn-ea"/>
              </a:defRPr>
            </a:lvl1pPr>
          </a:lstStyle>
          <a:p>
            <a:pPr indent="0" algn="r">
              <a:lnSpc>
                <a:spcPct val="100000"/>
              </a:lnSpc>
              <a:buNone/>
            </a:pPr>
            <a:fld id="{10506D96-BE09-44AA-96ED-C6A5C18B04BB}" type="slidenum">
              <a:rPr lang="fr-FR" sz="1200" b="0" strike="noStrike" spc="-1">
                <a:solidFill>
                  <a:srgbClr val="000000"/>
                </a:solidFill>
                <a:latin typeface="+mn-lt"/>
                <a:ea typeface="+mn-ea"/>
              </a:rPr>
              <a:t>15</a:t>
            </a:fld>
            <a:endParaRPr lang="fr-FR" sz="1200" b="0" strike="noStrike" spc="-1">
              <a:solidFill>
                <a:srgbClr val="000000"/>
              </a:solidFill>
              <a:latin typeface="Times New Roman"/>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 name="PlaceHolder 1"/>
          <p:cNvSpPr>
            <a:spLocks noGrp="1" noRot="1" noChangeAspect="1"/>
          </p:cNvSpPr>
          <p:nvPr>
            <p:ph type="sldImg"/>
          </p:nvPr>
        </p:nvSpPr>
        <p:spPr>
          <a:xfrm>
            <a:off x="1143000" y="685800"/>
            <a:ext cx="4570200" cy="3427200"/>
          </a:xfrm>
          <a:prstGeom prst="rect">
            <a:avLst/>
          </a:prstGeom>
          <a:ln w="0">
            <a:noFill/>
          </a:ln>
        </p:spPr>
      </p:sp>
      <p:sp>
        <p:nvSpPr>
          <p:cNvPr id="322" name="PlaceHolder 2"/>
          <p:cNvSpPr>
            <a:spLocks noGrp="1"/>
          </p:cNvSpPr>
          <p:nvPr>
            <p:ph type="body"/>
          </p:nvPr>
        </p:nvSpPr>
        <p:spPr>
          <a:xfrm>
            <a:off x="685800" y="4343400"/>
            <a:ext cx="5484600" cy="4113000"/>
          </a:xfrm>
          <a:prstGeom prst="rect">
            <a:avLst/>
          </a:prstGeom>
          <a:noFill/>
          <a:ln w="0">
            <a:noFill/>
          </a:ln>
        </p:spPr>
        <p:txBody>
          <a:bodyPr lIns="0" tIns="0" rIns="0" bIns="0" anchor="t">
            <a:noAutofit/>
          </a:bodyPr>
          <a:lstStyle/>
          <a:p>
            <a:pPr marL="216000" indent="0">
              <a:buNone/>
            </a:pPr>
            <a:endParaRPr lang="fr-FR" sz="1800" b="0" strike="noStrike" spc="-1">
              <a:solidFill>
                <a:srgbClr val="000000"/>
              </a:solidFill>
              <a:latin typeface="Arial"/>
            </a:endParaRPr>
          </a:p>
        </p:txBody>
      </p:sp>
      <p:sp>
        <p:nvSpPr>
          <p:cNvPr id="323" name="CustomShape 3"/>
          <p:cNvSpPr/>
          <p:nvPr/>
        </p:nvSpPr>
        <p:spPr>
          <a:xfrm>
            <a:off x="3884760" y="8685360"/>
            <a:ext cx="2970000" cy="4554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A4C18BDC-1E73-4AE4-AA13-B55C225D2A5F}" type="slidenum">
              <a:rPr lang="fr-FR" sz="1200" b="0" strike="noStrike" spc="-1">
                <a:solidFill>
                  <a:srgbClr val="000000"/>
                </a:solidFill>
                <a:latin typeface="+mn-lt"/>
                <a:ea typeface="+mn-ea"/>
              </a:rPr>
              <a:t>23</a:t>
            </a:fld>
            <a:endParaRPr lang="fr-FR" sz="1200" b="0" strike="noStrike" spc="-1">
              <a:solidFill>
                <a:srgbClr val="000000"/>
              </a:solidFill>
              <a:latin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 name="PlaceHolder 1"/>
          <p:cNvSpPr>
            <a:spLocks noGrp="1" noRot="1" noChangeAspect="1"/>
          </p:cNvSpPr>
          <p:nvPr>
            <p:ph type="sldImg"/>
          </p:nvPr>
        </p:nvSpPr>
        <p:spPr>
          <a:xfrm>
            <a:off x="1143000" y="685800"/>
            <a:ext cx="4570413" cy="3427413"/>
          </a:xfrm>
          <a:prstGeom prst="rect">
            <a:avLst/>
          </a:prstGeom>
          <a:ln w="0">
            <a:noFill/>
          </a:ln>
        </p:spPr>
      </p:sp>
      <p:sp>
        <p:nvSpPr>
          <p:cNvPr id="325" name="PlaceHolder 2"/>
          <p:cNvSpPr>
            <a:spLocks noGrp="1"/>
          </p:cNvSpPr>
          <p:nvPr>
            <p:ph type="body"/>
          </p:nvPr>
        </p:nvSpPr>
        <p:spPr>
          <a:xfrm>
            <a:off x="685800" y="4343400"/>
            <a:ext cx="5484600" cy="4113000"/>
          </a:xfrm>
          <a:prstGeom prst="rect">
            <a:avLst/>
          </a:prstGeom>
          <a:noFill/>
          <a:ln w="0">
            <a:noFill/>
          </a:ln>
        </p:spPr>
        <p:txBody>
          <a:bodyPr lIns="0" tIns="0" rIns="0" bIns="0" anchor="t">
            <a:noAutofit/>
          </a:bodyPr>
          <a:lstStyle/>
          <a:p>
            <a:pPr marL="216000" indent="0">
              <a:buNone/>
            </a:pPr>
            <a:endParaRPr lang="fr-FR" sz="1800" b="0" strike="noStrike" spc="-1">
              <a:solidFill>
                <a:srgbClr val="000000"/>
              </a:solidFill>
              <a:latin typeface="Arial"/>
            </a:endParaRPr>
          </a:p>
        </p:txBody>
      </p:sp>
      <p:sp>
        <p:nvSpPr>
          <p:cNvPr id="326" name="CustomShape 3"/>
          <p:cNvSpPr/>
          <p:nvPr/>
        </p:nvSpPr>
        <p:spPr>
          <a:xfrm>
            <a:off x="3884760" y="8685360"/>
            <a:ext cx="2970000" cy="4554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F54AE9AB-C355-4AA2-9491-F952E9718F09}" type="slidenum">
              <a:rPr lang="fr-FR" sz="1200" b="0" strike="noStrike" spc="-1">
                <a:solidFill>
                  <a:srgbClr val="000000"/>
                </a:solidFill>
                <a:latin typeface="+mn-lt"/>
                <a:ea typeface="+mn-ea"/>
              </a:rPr>
              <a:t>24</a:t>
            </a:fld>
            <a:endParaRPr lang="fr-FR" sz="1200" b="0" strike="noStrike" spc="-1">
              <a:solidFill>
                <a:srgbClr val="000000"/>
              </a:solidFill>
              <a:latin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 name="PlaceHolder 1"/>
          <p:cNvSpPr>
            <a:spLocks noGrp="1" noRot="1" noChangeAspect="1"/>
          </p:cNvSpPr>
          <p:nvPr>
            <p:ph type="sldImg"/>
          </p:nvPr>
        </p:nvSpPr>
        <p:spPr>
          <a:xfrm>
            <a:off x="1143000" y="685800"/>
            <a:ext cx="4570200" cy="3427200"/>
          </a:xfrm>
          <a:prstGeom prst="rect">
            <a:avLst/>
          </a:prstGeom>
          <a:ln w="0">
            <a:noFill/>
          </a:ln>
        </p:spPr>
      </p:sp>
      <p:sp>
        <p:nvSpPr>
          <p:cNvPr id="328" name="PlaceHolder 2"/>
          <p:cNvSpPr>
            <a:spLocks noGrp="1"/>
          </p:cNvSpPr>
          <p:nvPr>
            <p:ph type="body"/>
          </p:nvPr>
        </p:nvSpPr>
        <p:spPr>
          <a:xfrm>
            <a:off x="685800" y="4343400"/>
            <a:ext cx="5484600" cy="4113000"/>
          </a:xfrm>
          <a:prstGeom prst="rect">
            <a:avLst/>
          </a:prstGeom>
          <a:noFill/>
          <a:ln w="0">
            <a:noFill/>
          </a:ln>
        </p:spPr>
        <p:txBody>
          <a:bodyPr lIns="0" tIns="0" rIns="0" bIns="0" anchor="t">
            <a:noAutofit/>
          </a:bodyPr>
          <a:lstStyle/>
          <a:p>
            <a:pPr marL="216000" indent="0">
              <a:buNone/>
            </a:pPr>
            <a:endParaRPr lang="fr-FR" sz="1800" b="0" strike="noStrike" spc="-1">
              <a:solidFill>
                <a:srgbClr val="000000"/>
              </a:solidFill>
              <a:latin typeface="Arial"/>
            </a:endParaRPr>
          </a:p>
        </p:txBody>
      </p:sp>
      <p:sp>
        <p:nvSpPr>
          <p:cNvPr id="329" name="CustomShape 3"/>
          <p:cNvSpPr/>
          <p:nvPr/>
        </p:nvSpPr>
        <p:spPr>
          <a:xfrm>
            <a:off x="3884760" y="8685360"/>
            <a:ext cx="2970000" cy="4554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811DE678-49AA-416D-896A-E7B1C8BA2903}" type="slidenum">
              <a:rPr lang="fr-FR" sz="1200" b="0" strike="noStrike" spc="-1">
                <a:solidFill>
                  <a:srgbClr val="000000"/>
                </a:solidFill>
                <a:latin typeface="+mn-lt"/>
                <a:ea typeface="+mn-ea"/>
              </a:rPr>
              <a:t>25</a:t>
            </a:fld>
            <a:endParaRPr lang="fr-FR" sz="1200" b="0" strike="noStrike" spc="-1">
              <a:solidFill>
                <a:srgbClr val="000000"/>
              </a:solidFill>
              <a:latin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 name="PlaceHolder 1"/>
          <p:cNvSpPr>
            <a:spLocks noGrp="1" noRot="1" noChangeAspect="1"/>
          </p:cNvSpPr>
          <p:nvPr>
            <p:ph type="sldImg"/>
          </p:nvPr>
        </p:nvSpPr>
        <p:spPr>
          <a:xfrm>
            <a:off x="1143000" y="685800"/>
            <a:ext cx="4570413" cy="3427413"/>
          </a:xfrm>
          <a:prstGeom prst="rect">
            <a:avLst/>
          </a:prstGeom>
          <a:ln w="0">
            <a:noFill/>
          </a:ln>
        </p:spPr>
      </p:sp>
      <p:sp>
        <p:nvSpPr>
          <p:cNvPr id="331" name="PlaceHolder 2"/>
          <p:cNvSpPr>
            <a:spLocks noGrp="1"/>
          </p:cNvSpPr>
          <p:nvPr>
            <p:ph type="body"/>
          </p:nvPr>
        </p:nvSpPr>
        <p:spPr>
          <a:xfrm>
            <a:off x="685800" y="4343400"/>
            <a:ext cx="5484600" cy="4113000"/>
          </a:xfrm>
          <a:prstGeom prst="rect">
            <a:avLst/>
          </a:prstGeom>
          <a:noFill/>
          <a:ln w="0">
            <a:noFill/>
          </a:ln>
        </p:spPr>
        <p:txBody>
          <a:bodyPr lIns="0" tIns="0" rIns="0" bIns="0" anchor="t">
            <a:noAutofit/>
          </a:bodyPr>
          <a:lstStyle/>
          <a:p>
            <a:pPr marL="216000" indent="0">
              <a:buNone/>
            </a:pPr>
            <a:endParaRPr lang="fr-FR" sz="1800" b="0" strike="noStrike" spc="-1">
              <a:solidFill>
                <a:srgbClr val="000000"/>
              </a:solidFill>
              <a:latin typeface="Arial"/>
            </a:endParaRPr>
          </a:p>
        </p:txBody>
      </p:sp>
      <p:sp>
        <p:nvSpPr>
          <p:cNvPr id="332" name="CustomShape 3"/>
          <p:cNvSpPr/>
          <p:nvPr/>
        </p:nvSpPr>
        <p:spPr>
          <a:xfrm>
            <a:off x="3884760" y="8685360"/>
            <a:ext cx="2970000" cy="4554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8CDDA451-5357-4AF4-980C-80CF1213E2C2}" type="slidenum">
              <a:rPr lang="fr-FR" sz="1200" b="0" strike="noStrike" spc="-1">
                <a:solidFill>
                  <a:srgbClr val="000000"/>
                </a:solidFill>
                <a:latin typeface="+mn-lt"/>
                <a:ea typeface="+mn-ea"/>
              </a:rPr>
              <a:t>26</a:t>
            </a:fld>
            <a:endParaRPr lang="fr-FR" sz="1200" b="0" strike="noStrike" spc="-1">
              <a:solidFill>
                <a:srgbClr val="000000"/>
              </a:solidFill>
              <a:latin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lstStyle/>
          <a:p>
            <a:r>
              <a:t>Footer</a:t>
            </a:r>
          </a:p>
        </p:txBody>
      </p:sp>
      <p:sp>
        <p:nvSpPr>
          <p:cNvPr id="3" name="PlaceHolder 2"/>
          <p:cNvSpPr>
            <a:spLocks noGrp="1"/>
          </p:cNvSpPr>
          <p:nvPr>
            <p:ph type="sldNum" idx="3"/>
          </p:nvPr>
        </p:nvSpPr>
        <p:spPr/>
        <p:txBody>
          <a:bodyPr/>
          <a:lstStyle/>
          <a:p>
            <a:fld id="{C3C56C63-4C24-46EE-8142-C099765FB14B}" type="slidenum">
              <a:t>‹N°›</a:t>
            </a:fld>
            <a:endParaRPr/>
          </a:p>
        </p:txBody>
      </p:sp>
      <p:sp>
        <p:nvSpPr>
          <p:cNvPr id="4" name="PlaceHolder 3"/>
          <p:cNvSpPr>
            <a:spLocks noGrp="1"/>
          </p:cNvSpPr>
          <p:nvPr>
            <p:ph type="dt" idx="1"/>
          </p:nvPr>
        </p:nvSpPr>
        <p:spPr/>
        <p:txBody>
          <a:body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457200" y="188640"/>
            <a:ext cx="8229240" cy="935640"/>
          </a:xfrm>
          <a:prstGeom prst="rect">
            <a:avLst/>
          </a:prstGeom>
          <a:noFill/>
          <a:ln w="0">
            <a:noFill/>
          </a:ln>
        </p:spPr>
        <p:txBody>
          <a:bodyPr lIns="0" tIns="0" rIns="0" bIns="0" anchor="ctr">
            <a:noAutofit/>
          </a:bodyPr>
          <a:lstStyle/>
          <a:p>
            <a:pPr indent="0">
              <a:buNone/>
            </a:pPr>
            <a:endParaRPr lang="fr-FR" sz="3400" b="0" strike="noStrike" spc="-1">
              <a:solidFill>
                <a:srgbClr val="000000"/>
              </a:solidFill>
              <a:latin typeface="Palatino Linotype"/>
            </a:endParaRPr>
          </a:p>
        </p:txBody>
      </p:sp>
      <p:sp>
        <p:nvSpPr>
          <p:cNvPr id="29" name="PlaceHolder 2"/>
          <p:cNvSpPr>
            <a:spLocks noGrp="1"/>
          </p:cNvSpPr>
          <p:nvPr>
            <p:ph/>
          </p:nvPr>
        </p:nvSpPr>
        <p:spPr>
          <a:xfrm>
            <a:off x="457200" y="1412640"/>
            <a:ext cx="8229240" cy="2247840"/>
          </a:xfrm>
          <a:prstGeom prst="rect">
            <a:avLst/>
          </a:prstGeom>
          <a:noFill/>
          <a:ln w="0">
            <a:noFill/>
          </a:ln>
        </p:spPr>
        <p:txBody>
          <a:bodyPr lIns="0" tIns="0" rIns="0" bIns="0" anchor="t">
            <a:normAutofit/>
          </a:bodyPr>
          <a:lstStyle/>
          <a:p>
            <a:pPr indent="0">
              <a:spcBef>
                <a:spcPts val="1417"/>
              </a:spcBef>
              <a:buNone/>
            </a:pPr>
            <a:endParaRPr lang="fr-FR" sz="2200" b="0" strike="noStrike" spc="-1">
              <a:solidFill>
                <a:srgbClr val="7F7F7F"/>
              </a:solidFill>
              <a:latin typeface="Century Gothic"/>
            </a:endParaRPr>
          </a:p>
        </p:txBody>
      </p:sp>
      <p:sp>
        <p:nvSpPr>
          <p:cNvPr id="30" name="PlaceHolder 3"/>
          <p:cNvSpPr>
            <a:spLocks noGrp="1"/>
          </p:cNvSpPr>
          <p:nvPr>
            <p:ph/>
          </p:nvPr>
        </p:nvSpPr>
        <p:spPr>
          <a:xfrm>
            <a:off x="457200" y="3874320"/>
            <a:ext cx="8229240" cy="2247840"/>
          </a:xfrm>
          <a:prstGeom prst="rect">
            <a:avLst/>
          </a:prstGeom>
          <a:noFill/>
          <a:ln w="0">
            <a:noFill/>
          </a:ln>
        </p:spPr>
        <p:txBody>
          <a:bodyPr lIns="0" tIns="0" rIns="0" bIns="0" anchor="t">
            <a:normAutofit/>
          </a:bodyPr>
          <a:lstStyle/>
          <a:p>
            <a:pPr indent="0">
              <a:spcBef>
                <a:spcPts val="1417"/>
              </a:spcBef>
              <a:buNone/>
            </a:pPr>
            <a:endParaRPr lang="fr-FR" sz="2200" b="0" strike="noStrike" spc="-1">
              <a:solidFill>
                <a:srgbClr val="7F7F7F"/>
              </a:solidFill>
              <a:latin typeface="Century Gothic"/>
            </a:endParaRPr>
          </a:p>
        </p:txBody>
      </p:sp>
      <p:sp>
        <p:nvSpPr>
          <p:cNvPr id="5" name="PlaceHolder 4"/>
          <p:cNvSpPr>
            <a:spLocks noGrp="1"/>
          </p:cNvSpPr>
          <p:nvPr>
            <p:ph type="ftr" idx="2"/>
          </p:nvPr>
        </p:nvSpPr>
        <p:spPr/>
        <p:txBody>
          <a:bodyPr/>
          <a:lstStyle/>
          <a:p>
            <a:r>
              <a:t>Footer</a:t>
            </a:r>
          </a:p>
        </p:txBody>
      </p:sp>
      <p:sp>
        <p:nvSpPr>
          <p:cNvPr id="6" name="PlaceHolder 5"/>
          <p:cNvSpPr>
            <a:spLocks noGrp="1"/>
          </p:cNvSpPr>
          <p:nvPr>
            <p:ph type="sldNum" idx="3"/>
          </p:nvPr>
        </p:nvSpPr>
        <p:spPr/>
        <p:txBody>
          <a:bodyPr/>
          <a:lstStyle/>
          <a:p>
            <a:fld id="{38630196-DD7A-440E-9F9B-DAA2C76CD703}" type="slidenum">
              <a:t>‹N°›</a:t>
            </a:fld>
            <a:endParaRPr/>
          </a:p>
        </p:txBody>
      </p:sp>
      <p:sp>
        <p:nvSpPr>
          <p:cNvPr id="7" name="PlaceHolder 6"/>
          <p:cNvSpPr>
            <a:spLocks noGrp="1"/>
          </p:cNvSpPr>
          <p:nvPr>
            <p:ph type="dt" idx="1"/>
          </p:nvPr>
        </p:nvSpPr>
        <p:spPr/>
        <p:txBody>
          <a:body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188640"/>
            <a:ext cx="8229240" cy="935640"/>
          </a:xfrm>
          <a:prstGeom prst="rect">
            <a:avLst/>
          </a:prstGeom>
          <a:noFill/>
          <a:ln w="0">
            <a:noFill/>
          </a:ln>
        </p:spPr>
        <p:txBody>
          <a:bodyPr lIns="0" tIns="0" rIns="0" bIns="0" anchor="ctr">
            <a:noAutofit/>
          </a:bodyPr>
          <a:lstStyle/>
          <a:p>
            <a:pPr indent="0">
              <a:buNone/>
            </a:pPr>
            <a:endParaRPr lang="fr-FR" sz="3400" b="0" strike="noStrike" spc="-1">
              <a:solidFill>
                <a:srgbClr val="000000"/>
              </a:solidFill>
              <a:latin typeface="Palatino Linotype"/>
            </a:endParaRPr>
          </a:p>
        </p:txBody>
      </p:sp>
      <p:sp>
        <p:nvSpPr>
          <p:cNvPr id="32" name="PlaceHolder 2"/>
          <p:cNvSpPr>
            <a:spLocks noGrp="1"/>
          </p:cNvSpPr>
          <p:nvPr>
            <p:ph/>
          </p:nvPr>
        </p:nvSpPr>
        <p:spPr>
          <a:xfrm>
            <a:off x="457200" y="1412640"/>
            <a:ext cx="4015800" cy="2247840"/>
          </a:xfrm>
          <a:prstGeom prst="rect">
            <a:avLst/>
          </a:prstGeom>
          <a:noFill/>
          <a:ln w="0">
            <a:noFill/>
          </a:ln>
        </p:spPr>
        <p:txBody>
          <a:bodyPr lIns="0" tIns="0" rIns="0" bIns="0" anchor="t">
            <a:normAutofit/>
          </a:bodyPr>
          <a:lstStyle/>
          <a:p>
            <a:pPr indent="0">
              <a:spcBef>
                <a:spcPts val="1417"/>
              </a:spcBef>
              <a:buNone/>
            </a:pPr>
            <a:endParaRPr lang="fr-FR" sz="2200" b="0" strike="noStrike" spc="-1">
              <a:solidFill>
                <a:srgbClr val="7F7F7F"/>
              </a:solidFill>
              <a:latin typeface="Century Gothic"/>
            </a:endParaRPr>
          </a:p>
        </p:txBody>
      </p:sp>
      <p:sp>
        <p:nvSpPr>
          <p:cNvPr id="33" name="PlaceHolder 3"/>
          <p:cNvSpPr>
            <a:spLocks noGrp="1"/>
          </p:cNvSpPr>
          <p:nvPr>
            <p:ph/>
          </p:nvPr>
        </p:nvSpPr>
        <p:spPr>
          <a:xfrm>
            <a:off x="4674240" y="1412640"/>
            <a:ext cx="4015800" cy="2247840"/>
          </a:xfrm>
          <a:prstGeom prst="rect">
            <a:avLst/>
          </a:prstGeom>
          <a:noFill/>
          <a:ln w="0">
            <a:noFill/>
          </a:ln>
        </p:spPr>
        <p:txBody>
          <a:bodyPr lIns="0" tIns="0" rIns="0" bIns="0" anchor="t">
            <a:normAutofit/>
          </a:bodyPr>
          <a:lstStyle/>
          <a:p>
            <a:pPr indent="0">
              <a:spcBef>
                <a:spcPts val="1417"/>
              </a:spcBef>
              <a:buNone/>
            </a:pPr>
            <a:endParaRPr lang="fr-FR" sz="2200" b="0" strike="noStrike" spc="-1">
              <a:solidFill>
                <a:srgbClr val="7F7F7F"/>
              </a:solidFill>
              <a:latin typeface="Century Gothic"/>
            </a:endParaRPr>
          </a:p>
        </p:txBody>
      </p:sp>
      <p:sp>
        <p:nvSpPr>
          <p:cNvPr id="34" name="PlaceHolder 4"/>
          <p:cNvSpPr>
            <a:spLocks noGrp="1"/>
          </p:cNvSpPr>
          <p:nvPr>
            <p:ph/>
          </p:nvPr>
        </p:nvSpPr>
        <p:spPr>
          <a:xfrm>
            <a:off x="457200" y="3874320"/>
            <a:ext cx="4015800" cy="2247840"/>
          </a:xfrm>
          <a:prstGeom prst="rect">
            <a:avLst/>
          </a:prstGeom>
          <a:noFill/>
          <a:ln w="0">
            <a:noFill/>
          </a:ln>
        </p:spPr>
        <p:txBody>
          <a:bodyPr lIns="0" tIns="0" rIns="0" bIns="0" anchor="t">
            <a:normAutofit/>
          </a:bodyPr>
          <a:lstStyle/>
          <a:p>
            <a:pPr indent="0">
              <a:spcBef>
                <a:spcPts val="1417"/>
              </a:spcBef>
              <a:buNone/>
            </a:pPr>
            <a:endParaRPr lang="fr-FR" sz="2200" b="0" strike="noStrike" spc="-1">
              <a:solidFill>
                <a:srgbClr val="7F7F7F"/>
              </a:solidFill>
              <a:latin typeface="Century Gothic"/>
            </a:endParaRPr>
          </a:p>
        </p:txBody>
      </p:sp>
      <p:sp>
        <p:nvSpPr>
          <p:cNvPr id="35" name="PlaceHolder 5"/>
          <p:cNvSpPr>
            <a:spLocks noGrp="1"/>
          </p:cNvSpPr>
          <p:nvPr>
            <p:ph/>
          </p:nvPr>
        </p:nvSpPr>
        <p:spPr>
          <a:xfrm>
            <a:off x="4674240" y="3874320"/>
            <a:ext cx="4015800" cy="2247840"/>
          </a:xfrm>
          <a:prstGeom prst="rect">
            <a:avLst/>
          </a:prstGeom>
          <a:noFill/>
          <a:ln w="0">
            <a:noFill/>
          </a:ln>
        </p:spPr>
        <p:txBody>
          <a:bodyPr lIns="0" tIns="0" rIns="0" bIns="0" anchor="t">
            <a:normAutofit/>
          </a:bodyPr>
          <a:lstStyle/>
          <a:p>
            <a:pPr indent="0">
              <a:spcBef>
                <a:spcPts val="1417"/>
              </a:spcBef>
              <a:buNone/>
            </a:pPr>
            <a:endParaRPr lang="fr-FR" sz="2200" b="0" strike="noStrike" spc="-1">
              <a:solidFill>
                <a:srgbClr val="7F7F7F"/>
              </a:solidFill>
              <a:latin typeface="Century Gothic"/>
            </a:endParaRPr>
          </a:p>
        </p:txBody>
      </p:sp>
      <p:sp>
        <p:nvSpPr>
          <p:cNvPr id="7" name="PlaceHolder 6"/>
          <p:cNvSpPr>
            <a:spLocks noGrp="1"/>
          </p:cNvSpPr>
          <p:nvPr>
            <p:ph type="ftr" idx="2"/>
          </p:nvPr>
        </p:nvSpPr>
        <p:spPr/>
        <p:txBody>
          <a:bodyPr/>
          <a:lstStyle/>
          <a:p>
            <a:r>
              <a:t>Footer</a:t>
            </a:r>
          </a:p>
        </p:txBody>
      </p:sp>
      <p:sp>
        <p:nvSpPr>
          <p:cNvPr id="8" name="PlaceHolder 7"/>
          <p:cNvSpPr>
            <a:spLocks noGrp="1"/>
          </p:cNvSpPr>
          <p:nvPr>
            <p:ph type="sldNum" idx="3"/>
          </p:nvPr>
        </p:nvSpPr>
        <p:spPr/>
        <p:txBody>
          <a:bodyPr/>
          <a:lstStyle/>
          <a:p>
            <a:fld id="{31693658-D0A1-40CE-80E4-4E0E49E37C95}" type="slidenum">
              <a:t>‹N°›</a:t>
            </a:fld>
            <a:endParaRPr/>
          </a:p>
        </p:txBody>
      </p:sp>
      <p:sp>
        <p:nvSpPr>
          <p:cNvPr id="9" name="PlaceHolder 8"/>
          <p:cNvSpPr>
            <a:spLocks noGrp="1"/>
          </p:cNvSpPr>
          <p:nvPr>
            <p:ph type="dt" idx="1"/>
          </p:nvPr>
        </p:nvSpPr>
        <p:spPr/>
        <p:txBody>
          <a:body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6" name="PlaceHolder 1"/>
          <p:cNvSpPr>
            <a:spLocks noGrp="1"/>
          </p:cNvSpPr>
          <p:nvPr>
            <p:ph type="title"/>
          </p:nvPr>
        </p:nvSpPr>
        <p:spPr>
          <a:xfrm>
            <a:off x="457200" y="188640"/>
            <a:ext cx="8229240" cy="935640"/>
          </a:xfrm>
          <a:prstGeom prst="rect">
            <a:avLst/>
          </a:prstGeom>
          <a:noFill/>
          <a:ln w="0">
            <a:noFill/>
          </a:ln>
        </p:spPr>
        <p:txBody>
          <a:bodyPr lIns="0" tIns="0" rIns="0" bIns="0" anchor="ctr">
            <a:noAutofit/>
          </a:bodyPr>
          <a:lstStyle/>
          <a:p>
            <a:pPr indent="0">
              <a:buNone/>
            </a:pPr>
            <a:endParaRPr lang="fr-FR" sz="3400" b="0" strike="noStrike" spc="-1">
              <a:solidFill>
                <a:srgbClr val="000000"/>
              </a:solidFill>
              <a:latin typeface="Palatino Linotype"/>
            </a:endParaRPr>
          </a:p>
        </p:txBody>
      </p:sp>
      <p:sp>
        <p:nvSpPr>
          <p:cNvPr id="37" name="PlaceHolder 2"/>
          <p:cNvSpPr>
            <a:spLocks noGrp="1"/>
          </p:cNvSpPr>
          <p:nvPr>
            <p:ph/>
          </p:nvPr>
        </p:nvSpPr>
        <p:spPr>
          <a:xfrm>
            <a:off x="457200" y="1412640"/>
            <a:ext cx="2649600" cy="2247840"/>
          </a:xfrm>
          <a:prstGeom prst="rect">
            <a:avLst/>
          </a:prstGeom>
          <a:noFill/>
          <a:ln w="0">
            <a:noFill/>
          </a:ln>
        </p:spPr>
        <p:txBody>
          <a:bodyPr lIns="0" tIns="0" rIns="0" bIns="0" anchor="t">
            <a:normAutofit/>
          </a:bodyPr>
          <a:lstStyle/>
          <a:p>
            <a:pPr indent="0">
              <a:spcBef>
                <a:spcPts val="1417"/>
              </a:spcBef>
              <a:buNone/>
            </a:pPr>
            <a:endParaRPr lang="fr-FR" sz="2200" b="0" strike="noStrike" spc="-1">
              <a:solidFill>
                <a:srgbClr val="7F7F7F"/>
              </a:solidFill>
              <a:latin typeface="Century Gothic"/>
            </a:endParaRPr>
          </a:p>
        </p:txBody>
      </p:sp>
      <p:sp>
        <p:nvSpPr>
          <p:cNvPr id="38" name="PlaceHolder 3"/>
          <p:cNvSpPr>
            <a:spLocks noGrp="1"/>
          </p:cNvSpPr>
          <p:nvPr>
            <p:ph/>
          </p:nvPr>
        </p:nvSpPr>
        <p:spPr>
          <a:xfrm>
            <a:off x="3239640" y="1412640"/>
            <a:ext cx="2649600" cy="2247840"/>
          </a:xfrm>
          <a:prstGeom prst="rect">
            <a:avLst/>
          </a:prstGeom>
          <a:noFill/>
          <a:ln w="0">
            <a:noFill/>
          </a:ln>
        </p:spPr>
        <p:txBody>
          <a:bodyPr lIns="0" tIns="0" rIns="0" bIns="0" anchor="t">
            <a:normAutofit/>
          </a:bodyPr>
          <a:lstStyle/>
          <a:p>
            <a:pPr indent="0">
              <a:spcBef>
                <a:spcPts val="1417"/>
              </a:spcBef>
              <a:buNone/>
            </a:pPr>
            <a:endParaRPr lang="fr-FR" sz="2200" b="0" strike="noStrike" spc="-1">
              <a:solidFill>
                <a:srgbClr val="7F7F7F"/>
              </a:solidFill>
              <a:latin typeface="Century Gothic"/>
            </a:endParaRPr>
          </a:p>
        </p:txBody>
      </p:sp>
      <p:sp>
        <p:nvSpPr>
          <p:cNvPr id="39" name="PlaceHolder 4"/>
          <p:cNvSpPr>
            <a:spLocks noGrp="1"/>
          </p:cNvSpPr>
          <p:nvPr>
            <p:ph/>
          </p:nvPr>
        </p:nvSpPr>
        <p:spPr>
          <a:xfrm>
            <a:off x="6022080" y="1412640"/>
            <a:ext cx="2649600" cy="2247840"/>
          </a:xfrm>
          <a:prstGeom prst="rect">
            <a:avLst/>
          </a:prstGeom>
          <a:noFill/>
          <a:ln w="0">
            <a:noFill/>
          </a:ln>
        </p:spPr>
        <p:txBody>
          <a:bodyPr lIns="0" tIns="0" rIns="0" bIns="0" anchor="t">
            <a:normAutofit/>
          </a:bodyPr>
          <a:lstStyle/>
          <a:p>
            <a:pPr indent="0">
              <a:spcBef>
                <a:spcPts val="1417"/>
              </a:spcBef>
              <a:buNone/>
            </a:pPr>
            <a:endParaRPr lang="fr-FR" sz="2200" b="0" strike="noStrike" spc="-1">
              <a:solidFill>
                <a:srgbClr val="7F7F7F"/>
              </a:solidFill>
              <a:latin typeface="Century Gothic"/>
            </a:endParaRPr>
          </a:p>
        </p:txBody>
      </p:sp>
      <p:sp>
        <p:nvSpPr>
          <p:cNvPr id="40" name="PlaceHolder 5"/>
          <p:cNvSpPr>
            <a:spLocks noGrp="1"/>
          </p:cNvSpPr>
          <p:nvPr>
            <p:ph/>
          </p:nvPr>
        </p:nvSpPr>
        <p:spPr>
          <a:xfrm>
            <a:off x="457200" y="3874320"/>
            <a:ext cx="2649600" cy="2247840"/>
          </a:xfrm>
          <a:prstGeom prst="rect">
            <a:avLst/>
          </a:prstGeom>
          <a:noFill/>
          <a:ln w="0">
            <a:noFill/>
          </a:ln>
        </p:spPr>
        <p:txBody>
          <a:bodyPr lIns="0" tIns="0" rIns="0" bIns="0" anchor="t">
            <a:normAutofit/>
          </a:bodyPr>
          <a:lstStyle/>
          <a:p>
            <a:pPr indent="0">
              <a:spcBef>
                <a:spcPts val="1417"/>
              </a:spcBef>
              <a:buNone/>
            </a:pPr>
            <a:endParaRPr lang="fr-FR" sz="2200" b="0" strike="noStrike" spc="-1">
              <a:solidFill>
                <a:srgbClr val="7F7F7F"/>
              </a:solidFill>
              <a:latin typeface="Century Gothic"/>
            </a:endParaRPr>
          </a:p>
        </p:txBody>
      </p:sp>
      <p:sp>
        <p:nvSpPr>
          <p:cNvPr id="41" name="PlaceHolder 6"/>
          <p:cNvSpPr>
            <a:spLocks noGrp="1"/>
          </p:cNvSpPr>
          <p:nvPr>
            <p:ph/>
          </p:nvPr>
        </p:nvSpPr>
        <p:spPr>
          <a:xfrm>
            <a:off x="3239640" y="3874320"/>
            <a:ext cx="2649600" cy="2247840"/>
          </a:xfrm>
          <a:prstGeom prst="rect">
            <a:avLst/>
          </a:prstGeom>
          <a:noFill/>
          <a:ln w="0">
            <a:noFill/>
          </a:ln>
        </p:spPr>
        <p:txBody>
          <a:bodyPr lIns="0" tIns="0" rIns="0" bIns="0" anchor="t">
            <a:normAutofit/>
          </a:bodyPr>
          <a:lstStyle/>
          <a:p>
            <a:pPr indent="0">
              <a:spcBef>
                <a:spcPts val="1417"/>
              </a:spcBef>
              <a:buNone/>
            </a:pPr>
            <a:endParaRPr lang="fr-FR" sz="2200" b="0" strike="noStrike" spc="-1">
              <a:solidFill>
                <a:srgbClr val="7F7F7F"/>
              </a:solidFill>
              <a:latin typeface="Century Gothic"/>
            </a:endParaRPr>
          </a:p>
        </p:txBody>
      </p:sp>
      <p:sp>
        <p:nvSpPr>
          <p:cNvPr id="42" name="PlaceHolder 7"/>
          <p:cNvSpPr>
            <a:spLocks noGrp="1"/>
          </p:cNvSpPr>
          <p:nvPr>
            <p:ph/>
          </p:nvPr>
        </p:nvSpPr>
        <p:spPr>
          <a:xfrm>
            <a:off x="6022080" y="3874320"/>
            <a:ext cx="2649600" cy="2247840"/>
          </a:xfrm>
          <a:prstGeom prst="rect">
            <a:avLst/>
          </a:prstGeom>
          <a:noFill/>
          <a:ln w="0">
            <a:noFill/>
          </a:ln>
        </p:spPr>
        <p:txBody>
          <a:bodyPr lIns="0" tIns="0" rIns="0" bIns="0" anchor="t">
            <a:normAutofit/>
          </a:bodyPr>
          <a:lstStyle/>
          <a:p>
            <a:pPr indent="0">
              <a:spcBef>
                <a:spcPts val="1417"/>
              </a:spcBef>
              <a:buNone/>
            </a:pPr>
            <a:endParaRPr lang="fr-FR" sz="2200" b="0" strike="noStrike" spc="-1">
              <a:solidFill>
                <a:srgbClr val="7F7F7F"/>
              </a:solidFill>
              <a:latin typeface="Century Gothic"/>
            </a:endParaRPr>
          </a:p>
        </p:txBody>
      </p:sp>
      <p:sp>
        <p:nvSpPr>
          <p:cNvPr id="9" name="PlaceHolder 8"/>
          <p:cNvSpPr>
            <a:spLocks noGrp="1"/>
          </p:cNvSpPr>
          <p:nvPr>
            <p:ph type="ftr" idx="2"/>
          </p:nvPr>
        </p:nvSpPr>
        <p:spPr/>
        <p:txBody>
          <a:bodyPr/>
          <a:lstStyle/>
          <a:p>
            <a:r>
              <a:t>Footer</a:t>
            </a:r>
          </a:p>
        </p:txBody>
      </p:sp>
      <p:sp>
        <p:nvSpPr>
          <p:cNvPr id="10" name="PlaceHolder 9"/>
          <p:cNvSpPr>
            <a:spLocks noGrp="1"/>
          </p:cNvSpPr>
          <p:nvPr>
            <p:ph type="sldNum" idx="3"/>
          </p:nvPr>
        </p:nvSpPr>
        <p:spPr/>
        <p:txBody>
          <a:bodyPr/>
          <a:lstStyle/>
          <a:p>
            <a:fld id="{B733E3D9-90DF-40BB-AE4A-930FD74A0987}" type="slidenum">
              <a:t>‹N°›</a:t>
            </a:fld>
            <a:endParaRPr/>
          </a:p>
        </p:txBody>
      </p:sp>
      <p:sp>
        <p:nvSpPr>
          <p:cNvPr id="11" name="PlaceHolder 10"/>
          <p:cNvSpPr>
            <a:spLocks noGrp="1"/>
          </p:cNvSpPr>
          <p:nvPr>
            <p:ph type="dt" idx="1"/>
          </p:nvPr>
        </p:nvSpPr>
        <p:spPr/>
        <p:txBody>
          <a:body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5"/>
          </p:nvPr>
        </p:nvSpPr>
        <p:spPr/>
        <p:txBody>
          <a:bodyPr/>
          <a:lstStyle/>
          <a:p>
            <a:r>
              <a:t>Footer</a:t>
            </a:r>
          </a:p>
        </p:txBody>
      </p:sp>
      <p:sp>
        <p:nvSpPr>
          <p:cNvPr id="3" name="PlaceHolder 2"/>
          <p:cNvSpPr>
            <a:spLocks noGrp="1"/>
          </p:cNvSpPr>
          <p:nvPr>
            <p:ph type="dt" idx="4"/>
          </p:nvPr>
        </p:nvSpPr>
        <p:spPr/>
        <p:txBody>
          <a:body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188640"/>
            <a:ext cx="8229240" cy="935640"/>
          </a:xfrm>
          <a:prstGeom prst="rect">
            <a:avLst/>
          </a:prstGeom>
          <a:noFill/>
          <a:ln w="0">
            <a:noFill/>
          </a:ln>
        </p:spPr>
        <p:txBody>
          <a:bodyPr lIns="0" tIns="0" rIns="0" bIns="0" anchor="ctr">
            <a:noAutofit/>
          </a:bodyPr>
          <a:lstStyle/>
          <a:p>
            <a:pPr indent="0">
              <a:buNone/>
            </a:pPr>
            <a:endParaRPr lang="fr-FR" sz="3400" b="0" strike="noStrike" spc="-1">
              <a:solidFill>
                <a:srgbClr val="000000"/>
              </a:solidFill>
              <a:latin typeface="Palatino Linotype"/>
            </a:endParaRPr>
          </a:p>
        </p:txBody>
      </p:sp>
      <p:sp>
        <p:nvSpPr>
          <p:cNvPr id="50" name="PlaceHolder 2"/>
          <p:cNvSpPr>
            <a:spLocks noGrp="1"/>
          </p:cNvSpPr>
          <p:nvPr>
            <p:ph type="subTitle"/>
          </p:nvPr>
        </p:nvSpPr>
        <p:spPr>
          <a:xfrm>
            <a:off x="457200" y="1412640"/>
            <a:ext cx="8229240" cy="4713120"/>
          </a:xfrm>
          <a:prstGeom prst="rect">
            <a:avLst/>
          </a:prstGeom>
          <a:noFill/>
          <a:ln w="0">
            <a:noFill/>
          </a:ln>
        </p:spPr>
        <p:txBody>
          <a:bodyPr lIns="0" tIns="0" rIns="0" bIns="0" anchor="ctr">
            <a:noAutofit/>
          </a:bodyPr>
          <a:lstStyle/>
          <a:p>
            <a:pPr indent="0" algn="ctr">
              <a:buNone/>
            </a:pPr>
            <a:endParaRPr lang="fr-FR" sz="3200" b="0" strike="noStrike" spc="-1">
              <a:solidFill>
                <a:srgbClr val="000000"/>
              </a:solidFill>
              <a:latin typeface="Arial"/>
            </a:endParaRPr>
          </a:p>
        </p:txBody>
      </p:sp>
      <p:sp>
        <p:nvSpPr>
          <p:cNvPr id="4" name="PlaceHolder 3"/>
          <p:cNvSpPr>
            <a:spLocks noGrp="1"/>
          </p:cNvSpPr>
          <p:nvPr>
            <p:ph type="ftr" idx="5"/>
          </p:nvPr>
        </p:nvSpPr>
        <p:spPr/>
        <p:txBody>
          <a:bodyPr/>
          <a:lstStyle/>
          <a:p>
            <a:r>
              <a:t>Footer</a:t>
            </a:r>
          </a:p>
        </p:txBody>
      </p:sp>
      <p:sp>
        <p:nvSpPr>
          <p:cNvPr id="5" name="PlaceHolder 4"/>
          <p:cNvSpPr>
            <a:spLocks noGrp="1"/>
          </p:cNvSpPr>
          <p:nvPr>
            <p:ph type="dt" idx="4"/>
          </p:nvPr>
        </p:nvSpPr>
        <p:spPr/>
        <p:txBody>
          <a:body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457200" y="188640"/>
            <a:ext cx="8229240" cy="935640"/>
          </a:xfrm>
          <a:prstGeom prst="rect">
            <a:avLst/>
          </a:prstGeom>
          <a:noFill/>
          <a:ln w="0">
            <a:noFill/>
          </a:ln>
        </p:spPr>
        <p:txBody>
          <a:bodyPr lIns="0" tIns="0" rIns="0" bIns="0" anchor="ctr">
            <a:noAutofit/>
          </a:bodyPr>
          <a:lstStyle/>
          <a:p>
            <a:pPr indent="0">
              <a:buNone/>
            </a:pPr>
            <a:endParaRPr lang="fr-FR" sz="3400" b="0" strike="noStrike" spc="-1">
              <a:solidFill>
                <a:srgbClr val="000000"/>
              </a:solidFill>
              <a:latin typeface="Palatino Linotype"/>
            </a:endParaRPr>
          </a:p>
        </p:txBody>
      </p:sp>
      <p:sp>
        <p:nvSpPr>
          <p:cNvPr id="52" name="PlaceHolder 2"/>
          <p:cNvSpPr>
            <a:spLocks noGrp="1"/>
          </p:cNvSpPr>
          <p:nvPr>
            <p:ph/>
          </p:nvPr>
        </p:nvSpPr>
        <p:spPr>
          <a:xfrm>
            <a:off x="457200" y="1412640"/>
            <a:ext cx="8229240" cy="4713120"/>
          </a:xfrm>
          <a:prstGeom prst="rect">
            <a:avLst/>
          </a:prstGeom>
          <a:noFill/>
          <a:ln w="0">
            <a:noFill/>
          </a:ln>
        </p:spPr>
        <p:txBody>
          <a:bodyPr lIns="0" tIns="0" rIns="0" bIns="0" anchor="t">
            <a:normAutofit/>
          </a:bodyPr>
          <a:lstStyle/>
          <a:p>
            <a:pPr indent="0">
              <a:spcBef>
                <a:spcPts val="1417"/>
              </a:spcBef>
              <a:buNone/>
            </a:pPr>
            <a:endParaRPr lang="fr-FR" sz="2200" b="0" strike="noStrike" spc="-1">
              <a:solidFill>
                <a:srgbClr val="7F7F7F"/>
              </a:solidFill>
              <a:latin typeface="Century Gothic"/>
            </a:endParaRPr>
          </a:p>
        </p:txBody>
      </p:sp>
      <p:sp>
        <p:nvSpPr>
          <p:cNvPr id="4" name="PlaceHolder 3"/>
          <p:cNvSpPr>
            <a:spLocks noGrp="1"/>
          </p:cNvSpPr>
          <p:nvPr>
            <p:ph type="ftr" idx="5"/>
          </p:nvPr>
        </p:nvSpPr>
        <p:spPr/>
        <p:txBody>
          <a:bodyPr/>
          <a:lstStyle/>
          <a:p>
            <a:r>
              <a:t>Footer</a:t>
            </a:r>
          </a:p>
        </p:txBody>
      </p:sp>
      <p:sp>
        <p:nvSpPr>
          <p:cNvPr id="5" name="PlaceHolder 4"/>
          <p:cNvSpPr>
            <a:spLocks noGrp="1"/>
          </p:cNvSpPr>
          <p:nvPr>
            <p:ph type="dt" idx="4"/>
          </p:nvPr>
        </p:nvSpPr>
        <p:spPr/>
        <p:txBody>
          <a:body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188640"/>
            <a:ext cx="8229240" cy="935640"/>
          </a:xfrm>
          <a:prstGeom prst="rect">
            <a:avLst/>
          </a:prstGeom>
          <a:noFill/>
          <a:ln w="0">
            <a:noFill/>
          </a:ln>
        </p:spPr>
        <p:txBody>
          <a:bodyPr lIns="0" tIns="0" rIns="0" bIns="0" anchor="ctr">
            <a:noAutofit/>
          </a:bodyPr>
          <a:lstStyle/>
          <a:p>
            <a:pPr indent="0">
              <a:buNone/>
            </a:pPr>
            <a:endParaRPr lang="fr-FR" sz="3400" b="0" strike="noStrike" spc="-1">
              <a:solidFill>
                <a:srgbClr val="000000"/>
              </a:solidFill>
              <a:latin typeface="Palatino Linotype"/>
            </a:endParaRPr>
          </a:p>
        </p:txBody>
      </p:sp>
      <p:sp>
        <p:nvSpPr>
          <p:cNvPr id="54" name="PlaceHolder 2"/>
          <p:cNvSpPr>
            <a:spLocks noGrp="1"/>
          </p:cNvSpPr>
          <p:nvPr>
            <p:ph/>
          </p:nvPr>
        </p:nvSpPr>
        <p:spPr>
          <a:xfrm>
            <a:off x="457200" y="1412640"/>
            <a:ext cx="4015800" cy="4713120"/>
          </a:xfrm>
          <a:prstGeom prst="rect">
            <a:avLst/>
          </a:prstGeom>
          <a:noFill/>
          <a:ln w="0">
            <a:noFill/>
          </a:ln>
        </p:spPr>
        <p:txBody>
          <a:bodyPr lIns="0" tIns="0" rIns="0" bIns="0" anchor="t">
            <a:normAutofit/>
          </a:bodyPr>
          <a:lstStyle/>
          <a:p>
            <a:pPr indent="0">
              <a:spcBef>
                <a:spcPts val="1417"/>
              </a:spcBef>
              <a:buNone/>
            </a:pPr>
            <a:endParaRPr lang="fr-FR" sz="2200" b="0" strike="noStrike" spc="-1">
              <a:solidFill>
                <a:srgbClr val="7F7F7F"/>
              </a:solidFill>
              <a:latin typeface="Century Gothic"/>
            </a:endParaRPr>
          </a:p>
        </p:txBody>
      </p:sp>
      <p:sp>
        <p:nvSpPr>
          <p:cNvPr id="55" name="PlaceHolder 3"/>
          <p:cNvSpPr>
            <a:spLocks noGrp="1"/>
          </p:cNvSpPr>
          <p:nvPr>
            <p:ph/>
          </p:nvPr>
        </p:nvSpPr>
        <p:spPr>
          <a:xfrm>
            <a:off x="4674240" y="1412640"/>
            <a:ext cx="4015800" cy="4713120"/>
          </a:xfrm>
          <a:prstGeom prst="rect">
            <a:avLst/>
          </a:prstGeom>
          <a:noFill/>
          <a:ln w="0">
            <a:noFill/>
          </a:ln>
        </p:spPr>
        <p:txBody>
          <a:bodyPr lIns="0" tIns="0" rIns="0" bIns="0" anchor="t">
            <a:normAutofit/>
          </a:bodyPr>
          <a:lstStyle/>
          <a:p>
            <a:pPr indent="0">
              <a:spcBef>
                <a:spcPts val="1417"/>
              </a:spcBef>
              <a:buNone/>
            </a:pPr>
            <a:endParaRPr lang="fr-FR" sz="2200" b="0" strike="noStrike" spc="-1">
              <a:solidFill>
                <a:srgbClr val="7F7F7F"/>
              </a:solidFill>
              <a:latin typeface="Century Gothic"/>
            </a:endParaRPr>
          </a:p>
        </p:txBody>
      </p:sp>
      <p:sp>
        <p:nvSpPr>
          <p:cNvPr id="5" name="PlaceHolder 4"/>
          <p:cNvSpPr>
            <a:spLocks noGrp="1"/>
          </p:cNvSpPr>
          <p:nvPr>
            <p:ph type="ftr" idx="5"/>
          </p:nvPr>
        </p:nvSpPr>
        <p:spPr/>
        <p:txBody>
          <a:bodyPr/>
          <a:lstStyle/>
          <a:p>
            <a:r>
              <a:t>Footer</a:t>
            </a:r>
          </a:p>
        </p:txBody>
      </p:sp>
      <p:sp>
        <p:nvSpPr>
          <p:cNvPr id="6" name="PlaceHolder 5"/>
          <p:cNvSpPr>
            <a:spLocks noGrp="1"/>
          </p:cNvSpPr>
          <p:nvPr>
            <p:ph type="dt" idx="4"/>
          </p:nvPr>
        </p:nvSpPr>
        <p:spPr/>
        <p:txBody>
          <a:bodyPr/>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188640"/>
            <a:ext cx="8229240" cy="935640"/>
          </a:xfrm>
          <a:prstGeom prst="rect">
            <a:avLst/>
          </a:prstGeom>
          <a:noFill/>
          <a:ln w="0">
            <a:noFill/>
          </a:ln>
        </p:spPr>
        <p:txBody>
          <a:bodyPr lIns="0" tIns="0" rIns="0" bIns="0" anchor="ctr">
            <a:noAutofit/>
          </a:bodyPr>
          <a:lstStyle/>
          <a:p>
            <a:pPr indent="0">
              <a:buNone/>
            </a:pPr>
            <a:endParaRPr lang="fr-FR" sz="3400" b="0" strike="noStrike" spc="-1">
              <a:solidFill>
                <a:srgbClr val="000000"/>
              </a:solidFill>
              <a:latin typeface="Palatino Linotype"/>
            </a:endParaRPr>
          </a:p>
        </p:txBody>
      </p:sp>
      <p:sp>
        <p:nvSpPr>
          <p:cNvPr id="3" name="PlaceHolder 2"/>
          <p:cNvSpPr>
            <a:spLocks noGrp="1"/>
          </p:cNvSpPr>
          <p:nvPr>
            <p:ph type="ftr" idx="5"/>
          </p:nvPr>
        </p:nvSpPr>
        <p:spPr/>
        <p:txBody>
          <a:bodyPr/>
          <a:lstStyle/>
          <a:p>
            <a:r>
              <a:t>Footer</a:t>
            </a:r>
          </a:p>
        </p:txBody>
      </p:sp>
      <p:sp>
        <p:nvSpPr>
          <p:cNvPr id="4" name="PlaceHolder 3"/>
          <p:cNvSpPr>
            <a:spLocks noGrp="1"/>
          </p:cNvSpPr>
          <p:nvPr>
            <p:ph type="dt" idx="4"/>
          </p:nvPr>
        </p:nvSpPr>
        <p:spPr/>
        <p:txBody>
          <a:bodyP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7" name="PlaceHolder 1"/>
          <p:cNvSpPr>
            <a:spLocks noGrp="1"/>
          </p:cNvSpPr>
          <p:nvPr>
            <p:ph type="subTitle"/>
          </p:nvPr>
        </p:nvSpPr>
        <p:spPr>
          <a:xfrm>
            <a:off x="457200" y="188640"/>
            <a:ext cx="8229240" cy="4338360"/>
          </a:xfrm>
          <a:prstGeom prst="rect">
            <a:avLst/>
          </a:prstGeom>
          <a:noFill/>
          <a:ln w="0">
            <a:noFill/>
          </a:ln>
        </p:spPr>
        <p:txBody>
          <a:bodyPr lIns="0" tIns="0" rIns="0" bIns="0" anchor="ctr">
            <a:noAutofit/>
          </a:bodyPr>
          <a:lstStyle/>
          <a:p>
            <a:pPr algn="ctr"/>
            <a:endParaRPr lang="fr-FR" sz="3200" b="0" strike="noStrike" spc="-1">
              <a:solidFill>
                <a:srgbClr val="000000"/>
              </a:solidFill>
              <a:latin typeface="Arial"/>
            </a:endParaRPr>
          </a:p>
        </p:txBody>
      </p:sp>
      <p:sp>
        <p:nvSpPr>
          <p:cNvPr id="3" name="PlaceHolder 2"/>
          <p:cNvSpPr>
            <a:spLocks noGrp="1"/>
          </p:cNvSpPr>
          <p:nvPr>
            <p:ph type="ftr" idx="5"/>
          </p:nvPr>
        </p:nvSpPr>
        <p:spPr/>
        <p:txBody>
          <a:bodyPr/>
          <a:lstStyle/>
          <a:p>
            <a:r>
              <a:t>Footer</a:t>
            </a:r>
          </a:p>
        </p:txBody>
      </p:sp>
      <p:sp>
        <p:nvSpPr>
          <p:cNvPr id="4" name="PlaceHolder 3"/>
          <p:cNvSpPr>
            <a:spLocks noGrp="1"/>
          </p:cNvSpPr>
          <p:nvPr>
            <p:ph type="dt" idx="4"/>
          </p:nvPr>
        </p:nvSpPr>
        <p:spPr/>
        <p:txBody>
          <a:bodyPr/>
          <a:lstStyle/>
          <a:p>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188640"/>
            <a:ext cx="8229240" cy="935640"/>
          </a:xfrm>
          <a:prstGeom prst="rect">
            <a:avLst/>
          </a:prstGeom>
          <a:noFill/>
          <a:ln w="0">
            <a:noFill/>
          </a:ln>
        </p:spPr>
        <p:txBody>
          <a:bodyPr lIns="0" tIns="0" rIns="0" bIns="0" anchor="ctr">
            <a:noAutofit/>
          </a:bodyPr>
          <a:lstStyle/>
          <a:p>
            <a:pPr indent="0">
              <a:buNone/>
            </a:pPr>
            <a:endParaRPr lang="fr-FR" sz="3400" b="0" strike="noStrike" spc="-1">
              <a:solidFill>
                <a:srgbClr val="000000"/>
              </a:solidFill>
              <a:latin typeface="Palatino Linotype"/>
            </a:endParaRPr>
          </a:p>
        </p:txBody>
      </p:sp>
      <p:sp>
        <p:nvSpPr>
          <p:cNvPr id="59" name="PlaceHolder 2"/>
          <p:cNvSpPr>
            <a:spLocks noGrp="1"/>
          </p:cNvSpPr>
          <p:nvPr>
            <p:ph/>
          </p:nvPr>
        </p:nvSpPr>
        <p:spPr>
          <a:xfrm>
            <a:off x="457200" y="1412640"/>
            <a:ext cx="4015800" cy="2247840"/>
          </a:xfrm>
          <a:prstGeom prst="rect">
            <a:avLst/>
          </a:prstGeom>
          <a:noFill/>
          <a:ln w="0">
            <a:noFill/>
          </a:ln>
        </p:spPr>
        <p:txBody>
          <a:bodyPr lIns="0" tIns="0" rIns="0" bIns="0" anchor="t">
            <a:normAutofit/>
          </a:bodyPr>
          <a:lstStyle/>
          <a:p>
            <a:pPr indent="0">
              <a:spcBef>
                <a:spcPts val="1417"/>
              </a:spcBef>
              <a:buNone/>
            </a:pPr>
            <a:endParaRPr lang="fr-FR" sz="2200" b="0" strike="noStrike" spc="-1">
              <a:solidFill>
                <a:srgbClr val="7F7F7F"/>
              </a:solidFill>
              <a:latin typeface="Century Gothic"/>
            </a:endParaRPr>
          </a:p>
        </p:txBody>
      </p:sp>
      <p:sp>
        <p:nvSpPr>
          <p:cNvPr id="60" name="PlaceHolder 3"/>
          <p:cNvSpPr>
            <a:spLocks noGrp="1"/>
          </p:cNvSpPr>
          <p:nvPr>
            <p:ph/>
          </p:nvPr>
        </p:nvSpPr>
        <p:spPr>
          <a:xfrm>
            <a:off x="4674240" y="1412640"/>
            <a:ext cx="4015800" cy="4713120"/>
          </a:xfrm>
          <a:prstGeom prst="rect">
            <a:avLst/>
          </a:prstGeom>
          <a:noFill/>
          <a:ln w="0">
            <a:noFill/>
          </a:ln>
        </p:spPr>
        <p:txBody>
          <a:bodyPr lIns="0" tIns="0" rIns="0" bIns="0" anchor="t">
            <a:normAutofit/>
          </a:bodyPr>
          <a:lstStyle/>
          <a:p>
            <a:pPr indent="0">
              <a:spcBef>
                <a:spcPts val="1417"/>
              </a:spcBef>
              <a:buNone/>
            </a:pPr>
            <a:endParaRPr lang="fr-FR" sz="2200" b="0" strike="noStrike" spc="-1">
              <a:solidFill>
                <a:srgbClr val="7F7F7F"/>
              </a:solidFill>
              <a:latin typeface="Century Gothic"/>
            </a:endParaRPr>
          </a:p>
        </p:txBody>
      </p:sp>
      <p:sp>
        <p:nvSpPr>
          <p:cNvPr id="61" name="PlaceHolder 4"/>
          <p:cNvSpPr>
            <a:spLocks noGrp="1"/>
          </p:cNvSpPr>
          <p:nvPr>
            <p:ph/>
          </p:nvPr>
        </p:nvSpPr>
        <p:spPr>
          <a:xfrm>
            <a:off x="457200" y="3874320"/>
            <a:ext cx="4015800" cy="2247840"/>
          </a:xfrm>
          <a:prstGeom prst="rect">
            <a:avLst/>
          </a:prstGeom>
          <a:noFill/>
          <a:ln w="0">
            <a:noFill/>
          </a:ln>
        </p:spPr>
        <p:txBody>
          <a:bodyPr lIns="0" tIns="0" rIns="0" bIns="0" anchor="t">
            <a:normAutofit/>
          </a:bodyPr>
          <a:lstStyle/>
          <a:p>
            <a:pPr indent="0">
              <a:spcBef>
                <a:spcPts val="1417"/>
              </a:spcBef>
              <a:buNone/>
            </a:pPr>
            <a:endParaRPr lang="fr-FR" sz="2200" b="0" strike="noStrike" spc="-1">
              <a:solidFill>
                <a:srgbClr val="7F7F7F"/>
              </a:solidFill>
              <a:latin typeface="Century Gothic"/>
            </a:endParaRPr>
          </a:p>
        </p:txBody>
      </p:sp>
      <p:sp>
        <p:nvSpPr>
          <p:cNvPr id="6" name="PlaceHolder 5"/>
          <p:cNvSpPr>
            <a:spLocks noGrp="1"/>
          </p:cNvSpPr>
          <p:nvPr>
            <p:ph type="ftr" idx="5"/>
          </p:nvPr>
        </p:nvSpPr>
        <p:spPr/>
        <p:txBody>
          <a:bodyPr/>
          <a:lstStyle/>
          <a:p>
            <a:r>
              <a:t>Footer</a:t>
            </a:r>
          </a:p>
        </p:txBody>
      </p:sp>
      <p:sp>
        <p:nvSpPr>
          <p:cNvPr id="7" name="PlaceHolder 6"/>
          <p:cNvSpPr>
            <a:spLocks noGrp="1"/>
          </p:cNvSpPr>
          <p:nvPr>
            <p:ph type="dt" idx="4"/>
          </p:nvPr>
        </p:nvSpPr>
        <p:spPr/>
        <p:txBody>
          <a:body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188640"/>
            <a:ext cx="8229240" cy="935640"/>
          </a:xfrm>
          <a:prstGeom prst="rect">
            <a:avLst/>
          </a:prstGeom>
          <a:noFill/>
          <a:ln w="0">
            <a:noFill/>
          </a:ln>
        </p:spPr>
        <p:txBody>
          <a:bodyPr lIns="0" tIns="0" rIns="0" bIns="0" anchor="ctr">
            <a:noAutofit/>
          </a:bodyPr>
          <a:lstStyle/>
          <a:p>
            <a:pPr indent="0">
              <a:buNone/>
            </a:pPr>
            <a:endParaRPr lang="fr-FR" sz="3400" b="0" strike="noStrike" spc="-1">
              <a:solidFill>
                <a:srgbClr val="000000"/>
              </a:solidFill>
              <a:latin typeface="Palatino Linotype"/>
            </a:endParaRPr>
          </a:p>
        </p:txBody>
      </p:sp>
      <p:sp>
        <p:nvSpPr>
          <p:cNvPr id="8" name="PlaceHolder 2"/>
          <p:cNvSpPr>
            <a:spLocks noGrp="1"/>
          </p:cNvSpPr>
          <p:nvPr>
            <p:ph type="subTitle"/>
          </p:nvPr>
        </p:nvSpPr>
        <p:spPr>
          <a:xfrm>
            <a:off x="457200" y="1412640"/>
            <a:ext cx="8229240" cy="4713120"/>
          </a:xfrm>
          <a:prstGeom prst="rect">
            <a:avLst/>
          </a:prstGeom>
          <a:noFill/>
          <a:ln w="0">
            <a:noFill/>
          </a:ln>
        </p:spPr>
        <p:txBody>
          <a:bodyPr lIns="0" tIns="0" rIns="0" bIns="0" anchor="ctr">
            <a:noAutofit/>
          </a:bodyPr>
          <a:lstStyle/>
          <a:p>
            <a:pPr indent="0" algn="ctr">
              <a:buNone/>
            </a:pPr>
            <a:endParaRPr lang="fr-FR" sz="3200" b="0" strike="noStrike" spc="-1">
              <a:solidFill>
                <a:srgbClr val="000000"/>
              </a:solidFill>
              <a:latin typeface="Arial"/>
            </a:endParaRPr>
          </a:p>
        </p:txBody>
      </p:sp>
      <p:sp>
        <p:nvSpPr>
          <p:cNvPr id="4" name="PlaceHolder 3"/>
          <p:cNvSpPr>
            <a:spLocks noGrp="1"/>
          </p:cNvSpPr>
          <p:nvPr>
            <p:ph type="ftr" idx="2"/>
          </p:nvPr>
        </p:nvSpPr>
        <p:spPr/>
        <p:txBody>
          <a:bodyPr/>
          <a:lstStyle/>
          <a:p>
            <a:r>
              <a:t>Footer</a:t>
            </a:r>
          </a:p>
        </p:txBody>
      </p:sp>
      <p:sp>
        <p:nvSpPr>
          <p:cNvPr id="5" name="PlaceHolder 4"/>
          <p:cNvSpPr>
            <a:spLocks noGrp="1"/>
          </p:cNvSpPr>
          <p:nvPr>
            <p:ph type="sldNum" idx="3"/>
          </p:nvPr>
        </p:nvSpPr>
        <p:spPr/>
        <p:txBody>
          <a:bodyPr/>
          <a:lstStyle/>
          <a:p>
            <a:fld id="{1ED4D258-4E68-47FD-B199-572B3E1BB74D}" type="slidenum">
              <a:t>‹N°›</a:t>
            </a:fld>
            <a:endParaRPr/>
          </a:p>
        </p:txBody>
      </p:sp>
      <p:sp>
        <p:nvSpPr>
          <p:cNvPr id="6" name="PlaceHolder 5"/>
          <p:cNvSpPr>
            <a:spLocks noGrp="1"/>
          </p:cNvSpPr>
          <p:nvPr>
            <p:ph type="dt" idx="1"/>
          </p:nvPr>
        </p:nvSpPr>
        <p:spPr/>
        <p:txBody>
          <a:bodyPr/>
          <a:lstStyle/>
          <a:p>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457200" y="188640"/>
            <a:ext cx="8229240" cy="935640"/>
          </a:xfrm>
          <a:prstGeom prst="rect">
            <a:avLst/>
          </a:prstGeom>
          <a:noFill/>
          <a:ln w="0">
            <a:noFill/>
          </a:ln>
        </p:spPr>
        <p:txBody>
          <a:bodyPr lIns="0" tIns="0" rIns="0" bIns="0" anchor="ctr">
            <a:noAutofit/>
          </a:bodyPr>
          <a:lstStyle/>
          <a:p>
            <a:pPr indent="0">
              <a:buNone/>
            </a:pPr>
            <a:endParaRPr lang="fr-FR" sz="3400" b="0" strike="noStrike" spc="-1">
              <a:solidFill>
                <a:srgbClr val="000000"/>
              </a:solidFill>
              <a:latin typeface="Palatino Linotype"/>
            </a:endParaRPr>
          </a:p>
        </p:txBody>
      </p:sp>
      <p:sp>
        <p:nvSpPr>
          <p:cNvPr id="63" name="PlaceHolder 2"/>
          <p:cNvSpPr>
            <a:spLocks noGrp="1"/>
          </p:cNvSpPr>
          <p:nvPr>
            <p:ph/>
          </p:nvPr>
        </p:nvSpPr>
        <p:spPr>
          <a:xfrm>
            <a:off x="457200" y="1412640"/>
            <a:ext cx="4015800" cy="4713120"/>
          </a:xfrm>
          <a:prstGeom prst="rect">
            <a:avLst/>
          </a:prstGeom>
          <a:noFill/>
          <a:ln w="0">
            <a:noFill/>
          </a:ln>
        </p:spPr>
        <p:txBody>
          <a:bodyPr lIns="0" tIns="0" rIns="0" bIns="0" anchor="t">
            <a:normAutofit/>
          </a:bodyPr>
          <a:lstStyle/>
          <a:p>
            <a:pPr indent="0">
              <a:spcBef>
                <a:spcPts val="1417"/>
              </a:spcBef>
              <a:buNone/>
            </a:pPr>
            <a:endParaRPr lang="fr-FR" sz="2200" b="0" strike="noStrike" spc="-1">
              <a:solidFill>
                <a:srgbClr val="7F7F7F"/>
              </a:solidFill>
              <a:latin typeface="Century Gothic"/>
            </a:endParaRPr>
          </a:p>
        </p:txBody>
      </p:sp>
      <p:sp>
        <p:nvSpPr>
          <p:cNvPr id="64" name="PlaceHolder 3"/>
          <p:cNvSpPr>
            <a:spLocks noGrp="1"/>
          </p:cNvSpPr>
          <p:nvPr>
            <p:ph/>
          </p:nvPr>
        </p:nvSpPr>
        <p:spPr>
          <a:xfrm>
            <a:off x="4674240" y="1412640"/>
            <a:ext cx="4015800" cy="2247840"/>
          </a:xfrm>
          <a:prstGeom prst="rect">
            <a:avLst/>
          </a:prstGeom>
          <a:noFill/>
          <a:ln w="0">
            <a:noFill/>
          </a:ln>
        </p:spPr>
        <p:txBody>
          <a:bodyPr lIns="0" tIns="0" rIns="0" bIns="0" anchor="t">
            <a:normAutofit/>
          </a:bodyPr>
          <a:lstStyle/>
          <a:p>
            <a:pPr indent="0">
              <a:spcBef>
                <a:spcPts val="1417"/>
              </a:spcBef>
              <a:buNone/>
            </a:pPr>
            <a:endParaRPr lang="fr-FR" sz="2200" b="0" strike="noStrike" spc="-1">
              <a:solidFill>
                <a:srgbClr val="7F7F7F"/>
              </a:solidFill>
              <a:latin typeface="Century Gothic"/>
            </a:endParaRPr>
          </a:p>
        </p:txBody>
      </p:sp>
      <p:sp>
        <p:nvSpPr>
          <p:cNvPr id="65" name="PlaceHolder 4"/>
          <p:cNvSpPr>
            <a:spLocks noGrp="1"/>
          </p:cNvSpPr>
          <p:nvPr>
            <p:ph/>
          </p:nvPr>
        </p:nvSpPr>
        <p:spPr>
          <a:xfrm>
            <a:off x="4674240" y="3874320"/>
            <a:ext cx="4015800" cy="2247840"/>
          </a:xfrm>
          <a:prstGeom prst="rect">
            <a:avLst/>
          </a:prstGeom>
          <a:noFill/>
          <a:ln w="0">
            <a:noFill/>
          </a:ln>
        </p:spPr>
        <p:txBody>
          <a:bodyPr lIns="0" tIns="0" rIns="0" bIns="0" anchor="t">
            <a:normAutofit/>
          </a:bodyPr>
          <a:lstStyle/>
          <a:p>
            <a:pPr indent="0">
              <a:spcBef>
                <a:spcPts val="1417"/>
              </a:spcBef>
              <a:buNone/>
            </a:pPr>
            <a:endParaRPr lang="fr-FR" sz="2200" b="0" strike="noStrike" spc="-1">
              <a:solidFill>
                <a:srgbClr val="7F7F7F"/>
              </a:solidFill>
              <a:latin typeface="Century Gothic"/>
            </a:endParaRPr>
          </a:p>
        </p:txBody>
      </p:sp>
      <p:sp>
        <p:nvSpPr>
          <p:cNvPr id="6" name="PlaceHolder 5"/>
          <p:cNvSpPr>
            <a:spLocks noGrp="1"/>
          </p:cNvSpPr>
          <p:nvPr>
            <p:ph type="ftr" idx="5"/>
          </p:nvPr>
        </p:nvSpPr>
        <p:spPr/>
        <p:txBody>
          <a:bodyPr/>
          <a:lstStyle/>
          <a:p>
            <a:r>
              <a:t>Footer</a:t>
            </a:r>
          </a:p>
        </p:txBody>
      </p:sp>
      <p:sp>
        <p:nvSpPr>
          <p:cNvPr id="7" name="PlaceHolder 6"/>
          <p:cNvSpPr>
            <a:spLocks noGrp="1"/>
          </p:cNvSpPr>
          <p:nvPr>
            <p:ph type="dt" idx="4"/>
          </p:nvPr>
        </p:nvSpPr>
        <p:spPr/>
        <p:txBody>
          <a:bodyPr/>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6" name="PlaceHolder 1"/>
          <p:cNvSpPr>
            <a:spLocks noGrp="1"/>
          </p:cNvSpPr>
          <p:nvPr>
            <p:ph type="title"/>
          </p:nvPr>
        </p:nvSpPr>
        <p:spPr>
          <a:xfrm>
            <a:off x="457200" y="188640"/>
            <a:ext cx="8229240" cy="935640"/>
          </a:xfrm>
          <a:prstGeom prst="rect">
            <a:avLst/>
          </a:prstGeom>
          <a:noFill/>
          <a:ln w="0">
            <a:noFill/>
          </a:ln>
        </p:spPr>
        <p:txBody>
          <a:bodyPr lIns="0" tIns="0" rIns="0" bIns="0" anchor="ctr">
            <a:noAutofit/>
          </a:bodyPr>
          <a:lstStyle/>
          <a:p>
            <a:pPr indent="0">
              <a:buNone/>
            </a:pPr>
            <a:endParaRPr lang="fr-FR" sz="3400" b="0" strike="noStrike" spc="-1">
              <a:solidFill>
                <a:srgbClr val="000000"/>
              </a:solidFill>
              <a:latin typeface="Palatino Linotype"/>
            </a:endParaRPr>
          </a:p>
        </p:txBody>
      </p:sp>
      <p:sp>
        <p:nvSpPr>
          <p:cNvPr id="67" name="PlaceHolder 2"/>
          <p:cNvSpPr>
            <a:spLocks noGrp="1"/>
          </p:cNvSpPr>
          <p:nvPr>
            <p:ph/>
          </p:nvPr>
        </p:nvSpPr>
        <p:spPr>
          <a:xfrm>
            <a:off x="457200" y="1412640"/>
            <a:ext cx="4015800" cy="2247840"/>
          </a:xfrm>
          <a:prstGeom prst="rect">
            <a:avLst/>
          </a:prstGeom>
          <a:noFill/>
          <a:ln w="0">
            <a:noFill/>
          </a:ln>
        </p:spPr>
        <p:txBody>
          <a:bodyPr lIns="0" tIns="0" rIns="0" bIns="0" anchor="t">
            <a:normAutofit/>
          </a:bodyPr>
          <a:lstStyle/>
          <a:p>
            <a:pPr indent="0">
              <a:spcBef>
                <a:spcPts val="1417"/>
              </a:spcBef>
              <a:buNone/>
            </a:pPr>
            <a:endParaRPr lang="fr-FR" sz="2200" b="0" strike="noStrike" spc="-1">
              <a:solidFill>
                <a:srgbClr val="7F7F7F"/>
              </a:solidFill>
              <a:latin typeface="Century Gothic"/>
            </a:endParaRPr>
          </a:p>
        </p:txBody>
      </p:sp>
      <p:sp>
        <p:nvSpPr>
          <p:cNvPr id="68" name="PlaceHolder 3"/>
          <p:cNvSpPr>
            <a:spLocks noGrp="1"/>
          </p:cNvSpPr>
          <p:nvPr>
            <p:ph/>
          </p:nvPr>
        </p:nvSpPr>
        <p:spPr>
          <a:xfrm>
            <a:off x="4674240" y="1412640"/>
            <a:ext cx="4015800" cy="2247840"/>
          </a:xfrm>
          <a:prstGeom prst="rect">
            <a:avLst/>
          </a:prstGeom>
          <a:noFill/>
          <a:ln w="0">
            <a:noFill/>
          </a:ln>
        </p:spPr>
        <p:txBody>
          <a:bodyPr lIns="0" tIns="0" rIns="0" bIns="0" anchor="t">
            <a:normAutofit/>
          </a:bodyPr>
          <a:lstStyle/>
          <a:p>
            <a:pPr indent="0">
              <a:spcBef>
                <a:spcPts val="1417"/>
              </a:spcBef>
              <a:buNone/>
            </a:pPr>
            <a:endParaRPr lang="fr-FR" sz="2200" b="0" strike="noStrike" spc="-1">
              <a:solidFill>
                <a:srgbClr val="7F7F7F"/>
              </a:solidFill>
              <a:latin typeface="Century Gothic"/>
            </a:endParaRPr>
          </a:p>
        </p:txBody>
      </p:sp>
      <p:sp>
        <p:nvSpPr>
          <p:cNvPr id="69" name="PlaceHolder 4"/>
          <p:cNvSpPr>
            <a:spLocks noGrp="1"/>
          </p:cNvSpPr>
          <p:nvPr>
            <p:ph/>
          </p:nvPr>
        </p:nvSpPr>
        <p:spPr>
          <a:xfrm>
            <a:off x="457200" y="3874320"/>
            <a:ext cx="8229240" cy="2247840"/>
          </a:xfrm>
          <a:prstGeom prst="rect">
            <a:avLst/>
          </a:prstGeom>
          <a:noFill/>
          <a:ln w="0">
            <a:noFill/>
          </a:ln>
        </p:spPr>
        <p:txBody>
          <a:bodyPr lIns="0" tIns="0" rIns="0" bIns="0" anchor="t">
            <a:normAutofit/>
          </a:bodyPr>
          <a:lstStyle/>
          <a:p>
            <a:pPr indent="0">
              <a:spcBef>
                <a:spcPts val="1417"/>
              </a:spcBef>
              <a:buNone/>
            </a:pPr>
            <a:endParaRPr lang="fr-FR" sz="2200" b="0" strike="noStrike" spc="-1">
              <a:solidFill>
                <a:srgbClr val="7F7F7F"/>
              </a:solidFill>
              <a:latin typeface="Century Gothic"/>
            </a:endParaRPr>
          </a:p>
        </p:txBody>
      </p:sp>
      <p:sp>
        <p:nvSpPr>
          <p:cNvPr id="6" name="PlaceHolder 5"/>
          <p:cNvSpPr>
            <a:spLocks noGrp="1"/>
          </p:cNvSpPr>
          <p:nvPr>
            <p:ph type="ftr" idx="5"/>
          </p:nvPr>
        </p:nvSpPr>
        <p:spPr/>
        <p:txBody>
          <a:bodyPr/>
          <a:lstStyle/>
          <a:p>
            <a:r>
              <a:t>Footer</a:t>
            </a:r>
          </a:p>
        </p:txBody>
      </p:sp>
      <p:sp>
        <p:nvSpPr>
          <p:cNvPr id="7" name="PlaceHolder 6"/>
          <p:cNvSpPr>
            <a:spLocks noGrp="1"/>
          </p:cNvSpPr>
          <p:nvPr>
            <p:ph type="dt" idx="4"/>
          </p:nvPr>
        </p:nvSpPr>
        <p:spPr/>
        <p:txBody>
          <a:bodyPr/>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457200" y="188640"/>
            <a:ext cx="8229240" cy="935640"/>
          </a:xfrm>
          <a:prstGeom prst="rect">
            <a:avLst/>
          </a:prstGeom>
          <a:noFill/>
          <a:ln w="0">
            <a:noFill/>
          </a:ln>
        </p:spPr>
        <p:txBody>
          <a:bodyPr lIns="0" tIns="0" rIns="0" bIns="0" anchor="ctr">
            <a:noAutofit/>
          </a:bodyPr>
          <a:lstStyle/>
          <a:p>
            <a:pPr indent="0">
              <a:buNone/>
            </a:pPr>
            <a:endParaRPr lang="fr-FR" sz="3400" b="0" strike="noStrike" spc="-1">
              <a:solidFill>
                <a:srgbClr val="000000"/>
              </a:solidFill>
              <a:latin typeface="Palatino Linotype"/>
            </a:endParaRPr>
          </a:p>
        </p:txBody>
      </p:sp>
      <p:sp>
        <p:nvSpPr>
          <p:cNvPr id="71" name="PlaceHolder 2"/>
          <p:cNvSpPr>
            <a:spLocks noGrp="1"/>
          </p:cNvSpPr>
          <p:nvPr>
            <p:ph/>
          </p:nvPr>
        </p:nvSpPr>
        <p:spPr>
          <a:xfrm>
            <a:off x="457200" y="1412640"/>
            <a:ext cx="8229240" cy="2247840"/>
          </a:xfrm>
          <a:prstGeom prst="rect">
            <a:avLst/>
          </a:prstGeom>
          <a:noFill/>
          <a:ln w="0">
            <a:noFill/>
          </a:ln>
        </p:spPr>
        <p:txBody>
          <a:bodyPr lIns="0" tIns="0" rIns="0" bIns="0" anchor="t">
            <a:normAutofit/>
          </a:bodyPr>
          <a:lstStyle/>
          <a:p>
            <a:pPr indent="0">
              <a:spcBef>
                <a:spcPts val="1417"/>
              </a:spcBef>
              <a:buNone/>
            </a:pPr>
            <a:endParaRPr lang="fr-FR" sz="2200" b="0" strike="noStrike" spc="-1">
              <a:solidFill>
                <a:srgbClr val="7F7F7F"/>
              </a:solidFill>
              <a:latin typeface="Century Gothic"/>
            </a:endParaRPr>
          </a:p>
        </p:txBody>
      </p:sp>
      <p:sp>
        <p:nvSpPr>
          <p:cNvPr id="72" name="PlaceHolder 3"/>
          <p:cNvSpPr>
            <a:spLocks noGrp="1"/>
          </p:cNvSpPr>
          <p:nvPr>
            <p:ph/>
          </p:nvPr>
        </p:nvSpPr>
        <p:spPr>
          <a:xfrm>
            <a:off x="457200" y="3874320"/>
            <a:ext cx="8229240" cy="2247840"/>
          </a:xfrm>
          <a:prstGeom prst="rect">
            <a:avLst/>
          </a:prstGeom>
          <a:noFill/>
          <a:ln w="0">
            <a:noFill/>
          </a:ln>
        </p:spPr>
        <p:txBody>
          <a:bodyPr lIns="0" tIns="0" rIns="0" bIns="0" anchor="t">
            <a:normAutofit/>
          </a:bodyPr>
          <a:lstStyle/>
          <a:p>
            <a:pPr indent="0">
              <a:spcBef>
                <a:spcPts val="1417"/>
              </a:spcBef>
              <a:buNone/>
            </a:pPr>
            <a:endParaRPr lang="fr-FR" sz="2200" b="0" strike="noStrike" spc="-1">
              <a:solidFill>
                <a:srgbClr val="7F7F7F"/>
              </a:solidFill>
              <a:latin typeface="Century Gothic"/>
            </a:endParaRPr>
          </a:p>
        </p:txBody>
      </p:sp>
      <p:sp>
        <p:nvSpPr>
          <p:cNvPr id="5" name="PlaceHolder 4"/>
          <p:cNvSpPr>
            <a:spLocks noGrp="1"/>
          </p:cNvSpPr>
          <p:nvPr>
            <p:ph type="ftr" idx="5"/>
          </p:nvPr>
        </p:nvSpPr>
        <p:spPr/>
        <p:txBody>
          <a:bodyPr/>
          <a:lstStyle/>
          <a:p>
            <a:r>
              <a:t>Footer</a:t>
            </a:r>
          </a:p>
        </p:txBody>
      </p:sp>
      <p:sp>
        <p:nvSpPr>
          <p:cNvPr id="6" name="PlaceHolder 5"/>
          <p:cNvSpPr>
            <a:spLocks noGrp="1"/>
          </p:cNvSpPr>
          <p:nvPr>
            <p:ph type="dt" idx="4"/>
          </p:nvPr>
        </p:nvSpPr>
        <p:spPr/>
        <p:txBody>
          <a:bodyPr/>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188640"/>
            <a:ext cx="8229240" cy="935640"/>
          </a:xfrm>
          <a:prstGeom prst="rect">
            <a:avLst/>
          </a:prstGeom>
          <a:noFill/>
          <a:ln w="0">
            <a:noFill/>
          </a:ln>
        </p:spPr>
        <p:txBody>
          <a:bodyPr lIns="0" tIns="0" rIns="0" bIns="0" anchor="ctr">
            <a:noAutofit/>
          </a:bodyPr>
          <a:lstStyle/>
          <a:p>
            <a:pPr indent="0">
              <a:buNone/>
            </a:pPr>
            <a:endParaRPr lang="fr-FR" sz="3400" b="0" strike="noStrike" spc="-1">
              <a:solidFill>
                <a:srgbClr val="000000"/>
              </a:solidFill>
              <a:latin typeface="Palatino Linotype"/>
            </a:endParaRPr>
          </a:p>
        </p:txBody>
      </p:sp>
      <p:sp>
        <p:nvSpPr>
          <p:cNvPr id="74" name="PlaceHolder 2"/>
          <p:cNvSpPr>
            <a:spLocks noGrp="1"/>
          </p:cNvSpPr>
          <p:nvPr>
            <p:ph/>
          </p:nvPr>
        </p:nvSpPr>
        <p:spPr>
          <a:xfrm>
            <a:off x="457200" y="1412640"/>
            <a:ext cx="4015800" cy="2247840"/>
          </a:xfrm>
          <a:prstGeom prst="rect">
            <a:avLst/>
          </a:prstGeom>
          <a:noFill/>
          <a:ln w="0">
            <a:noFill/>
          </a:ln>
        </p:spPr>
        <p:txBody>
          <a:bodyPr lIns="0" tIns="0" rIns="0" bIns="0" anchor="t">
            <a:normAutofit/>
          </a:bodyPr>
          <a:lstStyle/>
          <a:p>
            <a:pPr indent="0">
              <a:spcBef>
                <a:spcPts val="1417"/>
              </a:spcBef>
              <a:buNone/>
            </a:pPr>
            <a:endParaRPr lang="fr-FR" sz="2200" b="0" strike="noStrike" spc="-1">
              <a:solidFill>
                <a:srgbClr val="7F7F7F"/>
              </a:solidFill>
              <a:latin typeface="Century Gothic"/>
            </a:endParaRPr>
          </a:p>
        </p:txBody>
      </p:sp>
      <p:sp>
        <p:nvSpPr>
          <p:cNvPr id="75" name="PlaceHolder 3"/>
          <p:cNvSpPr>
            <a:spLocks noGrp="1"/>
          </p:cNvSpPr>
          <p:nvPr>
            <p:ph/>
          </p:nvPr>
        </p:nvSpPr>
        <p:spPr>
          <a:xfrm>
            <a:off x="4674240" y="1412640"/>
            <a:ext cx="4015800" cy="2247840"/>
          </a:xfrm>
          <a:prstGeom prst="rect">
            <a:avLst/>
          </a:prstGeom>
          <a:noFill/>
          <a:ln w="0">
            <a:noFill/>
          </a:ln>
        </p:spPr>
        <p:txBody>
          <a:bodyPr lIns="0" tIns="0" rIns="0" bIns="0" anchor="t">
            <a:normAutofit/>
          </a:bodyPr>
          <a:lstStyle/>
          <a:p>
            <a:pPr indent="0">
              <a:spcBef>
                <a:spcPts val="1417"/>
              </a:spcBef>
              <a:buNone/>
            </a:pPr>
            <a:endParaRPr lang="fr-FR" sz="2200" b="0" strike="noStrike" spc="-1">
              <a:solidFill>
                <a:srgbClr val="7F7F7F"/>
              </a:solidFill>
              <a:latin typeface="Century Gothic"/>
            </a:endParaRPr>
          </a:p>
        </p:txBody>
      </p:sp>
      <p:sp>
        <p:nvSpPr>
          <p:cNvPr id="76" name="PlaceHolder 4"/>
          <p:cNvSpPr>
            <a:spLocks noGrp="1"/>
          </p:cNvSpPr>
          <p:nvPr>
            <p:ph/>
          </p:nvPr>
        </p:nvSpPr>
        <p:spPr>
          <a:xfrm>
            <a:off x="457200" y="3874320"/>
            <a:ext cx="4015800" cy="2247840"/>
          </a:xfrm>
          <a:prstGeom prst="rect">
            <a:avLst/>
          </a:prstGeom>
          <a:noFill/>
          <a:ln w="0">
            <a:noFill/>
          </a:ln>
        </p:spPr>
        <p:txBody>
          <a:bodyPr lIns="0" tIns="0" rIns="0" bIns="0" anchor="t">
            <a:normAutofit/>
          </a:bodyPr>
          <a:lstStyle/>
          <a:p>
            <a:pPr indent="0">
              <a:spcBef>
                <a:spcPts val="1417"/>
              </a:spcBef>
              <a:buNone/>
            </a:pPr>
            <a:endParaRPr lang="fr-FR" sz="2200" b="0" strike="noStrike" spc="-1">
              <a:solidFill>
                <a:srgbClr val="7F7F7F"/>
              </a:solidFill>
              <a:latin typeface="Century Gothic"/>
            </a:endParaRPr>
          </a:p>
        </p:txBody>
      </p:sp>
      <p:sp>
        <p:nvSpPr>
          <p:cNvPr id="77" name="PlaceHolder 5"/>
          <p:cNvSpPr>
            <a:spLocks noGrp="1"/>
          </p:cNvSpPr>
          <p:nvPr>
            <p:ph/>
          </p:nvPr>
        </p:nvSpPr>
        <p:spPr>
          <a:xfrm>
            <a:off x="4674240" y="3874320"/>
            <a:ext cx="4015800" cy="2247840"/>
          </a:xfrm>
          <a:prstGeom prst="rect">
            <a:avLst/>
          </a:prstGeom>
          <a:noFill/>
          <a:ln w="0">
            <a:noFill/>
          </a:ln>
        </p:spPr>
        <p:txBody>
          <a:bodyPr lIns="0" tIns="0" rIns="0" bIns="0" anchor="t">
            <a:normAutofit/>
          </a:bodyPr>
          <a:lstStyle/>
          <a:p>
            <a:pPr indent="0">
              <a:spcBef>
                <a:spcPts val="1417"/>
              </a:spcBef>
              <a:buNone/>
            </a:pPr>
            <a:endParaRPr lang="fr-FR" sz="2200" b="0" strike="noStrike" spc="-1">
              <a:solidFill>
                <a:srgbClr val="7F7F7F"/>
              </a:solidFill>
              <a:latin typeface="Century Gothic"/>
            </a:endParaRPr>
          </a:p>
        </p:txBody>
      </p:sp>
      <p:sp>
        <p:nvSpPr>
          <p:cNvPr id="7" name="PlaceHolder 6"/>
          <p:cNvSpPr>
            <a:spLocks noGrp="1"/>
          </p:cNvSpPr>
          <p:nvPr>
            <p:ph type="ftr" idx="5"/>
          </p:nvPr>
        </p:nvSpPr>
        <p:spPr/>
        <p:txBody>
          <a:bodyPr/>
          <a:lstStyle/>
          <a:p>
            <a:r>
              <a:t>Footer</a:t>
            </a:r>
          </a:p>
        </p:txBody>
      </p:sp>
      <p:sp>
        <p:nvSpPr>
          <p:cNvPr id="8" name="PlaceHolder 7"/>
          <p:cNvSpPr>
            <a:spLocks noGrp="1"/>
          </p:cNvSpPr>
          <p:nvPr>
            <p:ph type="dt" idx="4"/>
          </p:nvPr>
        </p:nvSpPr>
        <p:spPr/>
        <p:txBody>
          <a:bodyPr/>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8" name="PlaceHolder 1"/>
          <p:cNvSpPr>
            <a:spLocks noGrp="1"/>
          </p:cNvSpPr>
          <p:nvPr>
            <p:ph type="title"/>
          </p:nvPr>
        </p:nvSpPr>
        <p:spPr>
          <a:xfrm>
            <a:off x="457200" y="188640"/>
            <a:ext cx="8229240" cy="935640"/>
          </a:xfrm>
          <a:prstGeom prst="rect">
            <a:avLst/>
          </a:prstGeom>
          <a:noFill/>
          <a:ln w="0">
            <a:noFill/>
          </a:ln>
        </p:spPr>
        <p:txBody>
          <a:bodyPr lIns="0" tIns="0" rIns="0" bIns="0" anchor="ctr">
            <a:noAutofit/>
          </a:bodyPr>
          <a:lstStyle/>
          <a:p>
            <a:pPr indent="0">
              <a:buNone/>
            </a:pPr>
            <a:endParaRPr lang="fr-FR" sz="3400" b="0" strike="noStrike" spc="-1">
              <a:solidFill>
                <a:srgbClr val="000000"/>
              </a:solidFill>
              <a:latin typeface="Palatino Linotype"/>
            </a:endParaRPr>
          </a:p>
        </p:txBody>
      </p:sp>
      <p:sp>
        <p:nvSpPr>
          <p:cNvPr id="79" name="PlaceHolder 2"/>
          <p:cNvSpPr>
            <a:spLocks noGrp="1"/>
          </p:cNvSpPr>
          <p:nvPr>
            <p:ph/>
          </p:nvPr>
        </p:nvSpPr>
        <p:spPr>
          <a:xfrm>
            <a:off x="457200" y="1412640"/>
            <a:ext cx="2649600" cy="2247840"/>
          </a:xfrm>
          <a:prstGeom prst="rect">
            <a:avLst/>
          </a:prstGeom>
          <a:noFill/>
          <a:ln w="0">
            <a:noFill/>
          </a:ln>
        </p:spPr>
        <p:txBody>
          <a:bodyPr lIns="0" tIns="0" rIns="0" bIns="0" anchor="t">
            <a:normAutofit/>
          </a:bodyPr>
          <a:lstStyle/>
          <a:p>
            <a:pPr indent="0">
              <a:spcBef>
                <a:spcPts val="1417"/>
              </a:spcBef>
              <a:buNone/>
            </a:pPr>
            <a:endParaRPr lang="fr-FR" sz="2200" b="0" strike="noStrike" spc="-1">
              <a:solidFill>
                <a:srgbClr val="7F7F7F"/>
              </a:solidFill>
              <a:latin typeface="Century Gothic"/>
            </a:endParaRPr>
          </a:p>
        </p:txBody>
      </p:sp>
      <p:sp>
        <p:nvSpPr>
          <p:cNvPr id="80" name="PlaceHolder 3"/>
          <p:cNvSpPr>
            <a:spLocks noGrp="1"/>
          </p:cNvSpPr>
          <p:nvPr>
            <p:ph/>
          </p:nvPr>
        </p:nvSpPr>
        <p:spPr>
          <a:xfrm>
            <a:off x="3239640" y="1412640"/>
            <a:ext cx="2649600" cy="2247840"/>
          </a:xfrm>
          <a:prstGeom prst="rect">
            <a:avLst/>
          </a:prstGeom>
          <a:noFill/>
          <a:ln w="0">
            <a:noFill/>
          </a:ln>
        </p:spPr>
        <p:txBody>
          <a:bodyPr lIns="0" tIns="0" rIns="0" bIns="0" anchor="t">
            <a:normAutofit/>
          </a:bodyPr>
          <a:lstStyle/>
          <a:p>
            <a:pPr indent="0">
              <a:spcBef>
                <a:spcPts val="1417"/>
              </a:spcBef>
              <a:buNone/>
            </a:pPr>
            <a:endParaRPr lang="fr-FR" sz="2200" b="0" strike="noStrike" spc="-1">
              <a:solidFill>
                <a:srgbClr val="7F7F7F"/>
              </a:solidFill>
              <a:latin typeface="Century Gothic"/>
            </a:endParaRPr>
          </a:p>
        </p:txBody>
      </p:sp>
      <p:sp>
        <p:nvSpPr>
          <p:cNvPr id="81" name="PlaceHolder 4"/>
          <p:cNvSpPr>
            <a:spLocks noGrp="1"/>
          </p:cNvSpPr>
          <p:nvPr>
            <p:ph/>
          </p:nvPr>
        </p:nvSpPr>
        <p:spPr>
          <a:xfrm>
            <a:off x="6022080" y="1412640"/>
            <a:ext cx="2649600" cy="2247840"/>
          </a:xfrm>
          <a:prstGeom prst="rect">
            <a:avLst/>
          </a:prstGeom>
          <a:noFill/>
          <a:ln w="0">
            <a:noFill/>
          </a:ln>
        </p:spPr>
        <p:txBody>
          <a:bodyPr lIns="0" tIns="0" rIns="0" bIns="0" anchor="t">
            <a:normAutofit/>
          </a:bodyPr>
          <a:lstStyle/>
          <a:p>
            <a:pPr indent="0">
              <a:spcBef>
                <a:spcPts val="1417"/>
              </a:spcBef>
              <a:buNone/>
            </a:pPr>
            <a:endParaRPr lang="fr-FR" sz="2200" b="0" strike="noStrike" spc="-1">
              <a:solidFill>
                <a:srgbClr val="7F7F7F"/>
              </a:solidFill>
              <a:latin typeface="Century Gothic"/>
            </a:endParaRPr>
          </a:p>
        </p:txBody>
      </p:sp>
      <p:sp>
        <p:nvSpPr>
          <p:cNvPr id="82" name="PlaceHolder 5"/>
          <p:cNvSpPr>
            <a:spLocks noGrp="1"/>
          </p:cNvSpPr>
          <p:nvPr>
            <p:ph/>
          </p:nvPr>
        </p:nvSpPr>
        <p:spPr>
          <a:xfrm>
            <a:off x="457200" y="3874320"/>
            <a:ext cx="2649600" cy="2247840"/>
          </a:xfrm>
          <a:prstGeom prst="rect">
            <a:avLst/>
          </a:prstGeom>
          <a:noFill/>
          <a:ln w="0">
            <a:noFill/>
          </a:ln>
        </p:spPr>
        <p:txBody>
          <a:bodyPr lIns="0" tIns="0" rIns="0" bIns="0" anchor="t">
            <a:normAutofit/>
          </a:bodyPr>
          <a:lstStyle/>
          <a:p>
            <a:pPr indent="0">
              <a:spcBef>
                <a:spcPts val="1417"/>
              </a:spcBef>
              <a:buNone/>
            </a:pPr>
            <a:endParaRPr lang="fr-FR" sz="2200" b="0" strike="noStrike" spc="-1">
              <a:solidFill>
                <a:srgbClr val="7F7F7F"/>
              </a:solidFill>
              <a:latin typeface="Century Gothic"/>
            </a:endParaRPr>
          </a:p>
        </p:txBody>
      </p:sp>
      <p:sp>
        <p:nvSpPr>
          <p:cNvPr id="83" name="PlaceHolder 6"/>
          <p:cNvSpPr>
            <a:spLocks noGrp="1"/>
          </p:cNvSpPr>
          <p:nvPr>
            <p:ph/>
          </p:nvPr>
        </p:nvSpPr>
        <p:spPr>
          <a:xfrm>
            <a:off x="3239640" y="3874320"/>
            <a:ext cx="2649600" cy="2247840"/>
          </a:xfrm>
          <a:prstGeom prst="rect">
            <a:avLst/>
          </a:prstGeom>
          <a:noFill/>
          <a:ln w="0">
            <a:noFill/>
          </a:ln>
        </p:spPr>
        <p:txBody>
          <a:bodyPr lIns="0" tIns="0" rIns="0" bIns="0" anchor="t">
            <a:normAutofit/>
          </a:bodyPr>
          <a:lstStyle/>
          <a:p>
            <a:pPr indent="0">
              <a:spcBef>
                <a:spcPts val="1417"/>
              </a:spcBef>
              <a:buNone/>
            </a:pPr>
            <a:endParaRPr lang="fr-FR" sz="2200" b="0" strike="noStrike" spc="-1">
              <a:solidFill>
                <a:srgbClr val="7F7F7F"/>
              </a:solidFill>
              <a:latin typeface="Century Gothic"/>
            </a:endParaRPr>
          </a:p>
        </p:txBody>
      </p:sp>
      <p:sp>
        <p:nvSpPr>
          <p:cNvPr id="84" name="PlaceHolder 7"/>
          <p:cNvSpPr>
            <a:spLocks noGrp="1"/>
          </p:cNvSpPr>
          <p:nvPr>
            <p:ph/>
          </p:nvPr>
        </p:nvSpPr>
        <p:spPr>
          <a:xfrm>
            <a:off x="6022080" y="3874320"/>
            <a:ext cx="2649600" cy="2247840"/>
          </a:xfrm>
          <a:prstGeom prst="rect">
            <a:avLst/>
          </a:prstGeom>
          <a:noFill/>
          <a:ln w="0">
            <a:noFill/>
          </a:ln>
        </p:spPr>
        <p:txBody>
          <a:bodyPr lIns="0" tIns="0" rIns="0" bIns="0" anchor="t">
            <a:normAutofit/>
          </a:bodyPr>
          <a:lstStyle/>
          <a:p>
            <a:pPr indent="0">
              <a:spcBef>
                <a:spcPts val="1417"/>
              </a:spcBef>
              <a:buNone/>
            </a:pPr>
            <a:endParaRPr lang="fr-FR" sz="2200" b="0" strike="noStrike" spc="-1">
              <a:solidFill>
                <a:srgbClr val="7F7F7F"/>
              </a:solidFill>
              <a:latin typeface="Century Gothic"/>
            </a:endParaRPr>
          </a:p>
        </p:txBody>
      </p:sp>
      <p:sp>
        <p:nvSpPr>
          <p:cNvPr id="9" name="PlaceHolder 8"/>
          <p:cNvSpPr>
            <a:spLocks noGrp="1"/>
          </p:cNvSpPr>
          <p:nvPr>
            <p:ph type="ftr" idx="5"/>
          </p:nvPr>
        </p:nvSpPr>
        <p:spPr/>
        <p:txBody>
          <a:bodyPr/>
          <a:lstStyle/>
          <a:p>
            <a:r>
              <a:t>Footer</a:t>
            </a:r>
          </a:p>
        </p:txBody>
      </p:sp>
      <p:sp>
        <p:nvSpPr>
          <p:cNvPr id="10" name="PlaceHolder 9"/>
          <p:cNvSpPr>
            <a:spLocks noGrp="1"/>
          </p:cNvSpPr>
          <p:nvPr>
            <p:ph type="dt" idx="4"/>
          </p:nvPr>
        </p:nvSpPr>
        <p:spPr/>
        <p:txBody>
          <a:bodyPr/>
          <a:lstStyle/>
          <a:p>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7"/>
          </p:nvPr>
        </p:nvSpPr>
        <p:spPr/>
        <p:txBody>
          <a:bodyPr/>
          <a:lstStyle/>
          <a:p>
            <a:r>
              <a:t>Footer</a:t>
            </a:r>
          </a:p>
        </p:txBody>
      </p:sp>
      <p:sp>
        <p:nvSpPr>
          <p:cNvPr id="3" name="PlaceHolder 2"/>
          <p:cNvSpPr>
            <a:spLocks noGrp="1"/>
          </p:cNvSpPr>
          <p:nvPr>
            <p:ph type="dt" idx="6"/>
          </p:nvPr>
        </p:nvSpPr>
        <p:spPr/>
        <p:txBody>
          <a:bodyPr/>
          <a:lstStyle/>
          <a:p>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91" name="PlaceHolder 1"/>
          <p:cNvSpPr>
            <a:spLocks noGrp="1"/>
          </p:cNvSpPr>
          <p:nvPr>
            <p:ph type="title"/>
          </p:nvPr>
        </p:nvSpPr>
        <p:spPr>
          <a:xfrm>
            <a:off x="457200" y="188640"/>
            <a:ext cx="8229240" cy="935640"/>
          </a:xfrm>
          <a:prstGeom prst="rect">
            <a:avLst/>
          </a:prstGeom>
          <a:noFill/>
          <a:ln w="0">
            <a:noFill/>
          </a:ln>
        </p:spPr>
        <p:txBody>
          <a:bodyPr lIns="0" tIns="0" rIns="0" bIns="0" anchor="ctr">
            <a:noAutofit/>
          </a:bodyPr>
          <a:lstStyle/>
          <a:p>
            <a:pPr indent="0">
              <a:buNone/>
            </a:pPr>
            <a:endParaRPr lang="fr-FR" sz="3400" b="0" strike="noStrike" spc="-1">
              <a:solidFill>
                <a:srgbClr val="000000"/>
              </a:solidFill>
              <a:latin typeface="Palatino Linotype"/>
            </a:endParaRPr>
          </a:p>
        </p:txBody>
      </p:sp>
      <p:sp>
        <p:nvSpPr>
          <p:cNvPr id="92" name="PlaceHolder 2"/>
          <p:cNvSpPr>
            <a:spLocks noGrp="1"/>
          </p:cNvSpPr>
          <p:nvPr>
            <p:ph type="subTitle"/>
          </p:nvPr>
        </p:nvSpPr>
        <p:spPr>
          <a:xfrm>
            <a:off x="457200" y="1412640"/>
            <a:ext cx="8229240" cy="4713120"/>
          </a:xfrm>
          <a:prstGeom prst="rect">
            <a:avLst/>
          </a:prstGeom>
          <a:noFill/>
          <a:ln w="0">
            <a:noFill/>
          </a:ln>
        </p:spPr>
        <p:txBody>
          <a:bodyPr lIns="0" tIns="0" rIns="0" bIns="0" anchor="ctr">
            <a:noAutofit/>
          </a:bodyPr>
          <a:lstStyle/>
          <a:p>
            <a:pPr indent="0" algn="ctr">
              <a:buNone/>
            </a:pPr>
            <a:endParaRPr lang="fr-FR" sz="3200" b="0" strike="noStrike" spc="-1">
              <a:solidFill>
                <a:srgbClr val="000000"/>
              </a:solidFill>
              <a:latin typeface="Arial"/>
            </a:endParaRPr>
          </a:p>
        </p:txBody>
      </p:sp>
      <p:sp>
        <p:nvSpPr>
          <p:cNvPr id="4" name="PlaceHolder 3"/>
          <p:cNvSpPr>
            <a:spLocks noGrp="1"/>
          </p:cNvSpPr>
          <p:nvPr>
            <p:ph type="ftr" idx="7"/>
          </p:nvPr>
        </p:nvSpPr>
        <p:spPr/>
        <p:txBody>
          <a:bodyPr/>
          <a:lstStyle/>
          <a:p>
            <a:r>
              <a:t>Footer</a:t>
            </a:r>
          </a:p>
        </p:txBody>
      </p:sp>
      <p:sp>
        <p:nvSpPr>
          <p:cNvPr id="5" name="PlaceHolder 4"/>
          <p:cNvSpPr>
            <a:spLocks noGrp="1"/>
          </p:cNvSpPr>
          <p:nvPr>
            <p:ph type="dt" idx="6"/>
          </p:nvPr>
        </p:nvSpPr>
        <p:spPr/>
        <p:txBody>
          <a:bodyPr/>
          <a:lstStyle/>
          <a:p>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93" name="PlaceHolder 1"/>
          <p:cNvSpPr>
            <a:spLocks noGrp="1"/>
          </p:cNvSpPr>
          <p:nvPr>
            <p:ph type="title"/>
          </p:nvPr>
        </p:nvSpPr>
        <p:spPr>
          <a:xfrm>
            <a:off x="457200" y="188640"/>
            <a:ext cx="8229240" cy="935640"/>
          </a:xfrm>
          <a:prstGeom prst="rect">
            <a:avLst/>
          </a:prstGeom>
          <a:noFill/>
          <a:ln w="0">
            <a:noFill/>
          </a:ln>
        </p:spPr>
        <p:txBody>
          <a:bodyPr lIns="0" tIns="0" rIns="0" bIns="0" anchor="ctr">
            <a:noAutofit/>
          </a:bodyPr>
          <a:lstStyle/>
          <a:p>
            <a:pPr indent="0">
              <a:buNone/>
            </a:pPr>
            <a:endParaRPr lang="fr-FR" sz="3400" b="0" strike="noStrike" spc="-1">
              <a:solidFill>
                <a:srgbClr val="000000"/>
              </a:solidFill>
              <a:latin typeface="Palatino Linotype"/>
            </a:endParaRPr>
          </a:p>
        </p:txBody>
      </p:sp>
      <p:sp>
        <p:nvSpPr>
          <p:cNvPr id="94" name="PlaceHolder 2"/>
          <p:cNvSpPr>
            <a:spLocks noGrp="1"/>
          </p:cNvSpPr>
          <p:nvPr>
            <p:ph/>
          </p:nvPr>
        </p:nvSpPr>
        <p:spPr>
          <a:xfrm>
            <a:off x="457200" y="1412640"/>
            <a:ext cx="8229240" cy="4713120"/>
          </a:xfrm>
          <a:prstGeom prst="rect">
            <a:avLst/>
          </a:prstGeom>
          <a:noFill/>
          <a:ln w="0">
            <a:noFill/>
          </a:ln>
        </p:spPr>
        <p:txBody>
          <a:bodyPr lIns="0" tIns="0" rIns="0" bIns="0" anchor="t">
            <a:normAutofit/>
          </a:bodyPr>
          <a:lstStyle/>
          <a:p>
            <a:pPr indent="0">
              <a:spcBef>
                <a:spcPts val="1417"/>
              </a:spcBef>
              <a:buNone/>
            </a:pPr>
            <a:endParaRPr lang="fr-FR" sz="2200" b="0" strike="noStrike" spc="-1">
              <a:solidFill>
                <a:srgbClr val="7F7F7F"/>
              </a:solidFill>
              <a:latin typeface="Century Gothic"/>
            </a:endParaRPr>
          </a:p>
        </p:txBody>
      </p:sp>
      <p:sp>
        <p:nvSpPr>
          <p:cNvPr id="4" name="PlaceHolder 3"/>
          <p:cNvSpPr>
            <a:spLocks noGrp="1"/>
          </p:cNvSpPr>
          <p:nvPr>
            <p:ph type="ftr" idx="7"/>
          </p:nvPr>
        </p:nvSpPr>
        <p:spPr/>
        <p:txBody>
          <a:bodyPr/>
          <a:lstStyle/>
          <a:p>
            <a:r>
              <a:t>Footer</a:t>
            </a:r>
          </a:p>
        </p:txBody>
      </p:sp>
      <p:sp>
        <p:nvSpPr>
          <p:cNvPr id="5" name="PlaceHolder 4"/>
          <p:cNvSpPr>
            <a:spLocks noGrp="1"/>
          </p:cNvSpPr>
          <p:nvPr>
            <p:ph type="dt" idx="6"/>
          </p:nvPr>
        </p:nvSpPr>
        <p:spPr/>
        <p:txBody>
          <a:bodyPr/>
          <a:lstStyle/>
          <a:p>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5" name="PlaceHolder 1"/>
          <p:cNvSpPr>
            <a:spLocks noGrp="1"/>
          </p:cNvSpPr>
          <p:nvPr>
            <p:ph type="title"/>
          </p:nvPr>
        </p:nvSpPr>
        <p:spPr>
          <a:xfrm>
            <a:off x="457200" y="188640"/>
            <a:ext cx="8229240" cy="935640"/>
          </a:xfrm>
          <a:prstGeom prst="rect">
            <a:avLst/>
          </a:prstGeom>
          <a:noFill/>
          <a:ln w="0">
            <a:noFill/>
          </a:ln>
        </p:spPr>
        <p:txBody>
          <a:bodyPr lIns="0" tIns="0" rIns="0" bIns="0" anchor="ctr">
            <a:noAutofit/>
          </a:bodyPr>
          <a:lstStyle/>
          <a:p>
            <a:pPr indent="0">
              <a:buNone/>
            </a:pPr>
            <a:endParaRPr lang="fr-FR" sz="3400" b="0" strike="noStrike" spc="-1">
              <a:solidFill>
                <a:srgbClr val="000000"/>
              </a:solidFill>
              <a:latin typeface="Palatino Linotype"/>
            </a:endParaRPr>
          </a:p>
        </p:txBody>
      </p:sp>
      <p:sp>
        <p:nvSpPr>
          <p:cNvPr id="96" name="PlaceHolder 2"/>
          <p:cNvSpPr>
            <a:spLocks noGrp="1"/>
          </p:cNvSpPr>
          <p:nvPr>
            <p:ph/>
          </p:nvPr>
        </p:nvSpPr>
        <p:spPr>
          <a:xfrm>
            <a:off x="457200" y="1412640"/>
            <a:ext cx="4015800" cy="4713120"/>
          </a:xfrm>
          <a:prstGeom prst="rect">
            <a:avLst/>
          </a:prstGeom>
          <a:noFill/>
          <a:ln w="0">
            <a:noFill/>
          </a:ln>
        </p:spPr>
        <p:txBody>
          <a:bodyPr lIns="0" tIns="0" rIns="0" bIns="0" anchor="t">
            <a:normAutofit/>
          </a:bodyPr>
          <a:lstStyle/>
          <a:p>
            <a:pPr indent="0">
              <a:spcBef>
                <a:spcPts val="1417"/>
              </a:spcBef>
              <a:buNone/>
            </a:pPr>
            <a:endParaRPr lang="fr-FR" sz="2200" b="0" strike="noStrike" spc="-1">
              <a:solidFill>
                <a:srgbClr val="7F7F7F"/>
              </a:solidFill>
              <a:latin typeface="Century Gothic"/>
            </a:endParaRPr>
          </a:p>
        </p:txBody>
      </p:sp>
      <p:sp>
        <p:nvSpPr>
          <p:cNvPr id="97" name="PlaceHolder 3"/>
          <p:cNvSpPr>
            <a:spLocks noGrp="1"/>
          </p:cNvSpPr>
          <p:nvPr>
            <p:ph/>
          </p:nvPr>
        </p:nvSpPr>
        <p:spPr>
          <a:xfrm>
            <a:off x="4674240" y="1412640"/>
            <a:ext cx="4015800" cy="4713120"/>
          </a:xfrm>
          <a:prstGeom prst="rect">
            <a:avLst/>
          </a:prstGeom>
          <a:noFill/>
          <a:ln w="0">
            <a:noFill/>
          </a:ln>
        </p:spPr>
        <p:txBody>
          <a:bodyPr lIns="0" tIns="0" rIns="0" bIns="0" anchor="t">
            <a:normAutofit/>
          </a:bodyPr>
          <a:lstStyle/>
          <a:p>
            <a:pPr indent="0">
              <a:spcBef>
                <a:spcPts val="1417"/>
              </a:spcBef>
              <a:buNone/>
            </a:pPr>
            <a:endParaRPr lang="fr-FR" sz="2200" b="0" strike="noStrike" spc="-1">
              <a:solidFill>
                <a:srgbClr val="7F7F7F"/>
              </a:solidFill>
              <a:latin typeface="Century Gothic"/>
            </a:endParaRPr>
          </a:p>
        </p:txBody>
      </p:sp>
      <p:sp>
        <p:nvSpPr>
          <p:cNvPr id="5" name="PlaceHolder 4"/>
          <p:cNvSpPr>
            <a:spLocks noGrp="1"/>
          </p:cNvSpPr>
          <p:nvPr>
            <p:ph type="ftr" idx="7"/>
          </p:nvPr>
        </p:nvSpPr>
        <p:spPr/>
        <p:txBody>
          <a:bodyPr/>
          <a:lstStyle/>
          <a:p>
            <a:r>
              <a:t>Footer</a:t>
            </a:r>
          </a:p>
        </p:txBody>
      </p:sp>
      <p:sp>
        <p:nvSpPr>
          <p:cNvPr id="6" name="PlaceHolder 5"/>
          <p:cNvSpPr>
            <a:spLocks noGrp="1"/>
          </p:cNvSpPr>
          <p:nvPr>
            <p:ph type="dt" idx="6"/>
          </p:nvPr>
        </p:nvSpPr>
        <p:spPr/>
        <p:txBody>
          <a:bodyPr/>
          <a:lstStyle/>
          <a:p>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8" name="PlaceHolder 1"/>
          <p:cNvSpPr>
            <a:spLocks noGrp="1"/>
          </p:cNvSpPr>
          <p:nvPr>
            <p:ph type="title"/>
          </p:nvPr>
        </p:nvSpPr>
        <p:spPr>
          <a:xfrm>
            <a:off x="457200" y="188640"/>
            <a:ext cx="8229240" cy="935640"/>
          </a:xfrm>
          <a:prstGeom prst="rect">
            <a:avLst/>
          </a:prstGeom>
          <a:noFill/>
          <a:ln w="0">
            <a:noFill/>
          </a:ln>
        </p:spPr>
        <p:txBody>
          <a:bodyPr lIns="0" tIns="0" rIns="0" bIns="0" anchor="ctr">
            <a:noAutofit/>
          </a:bodyPr>
          <a:lstStyle/>
          <a:p>
            <a:pPr indent="0">
              <a:buNone/>
            </a:pPr>
            <a:endParaRPr lang="fr-FR" sz="3400" b="0" strike="noStrike" spc="-1">
              <a:solidFill>
                <a:srgbClr val="000000"/>
              </a:solidFill>
              <a:latin typeface="Palatino Linotype"/>
            </a:endParaRPr>
          </a:p>
        </p:txBody>
      </p:sp>
      <p:sp>
        <p:nvSpPr>
          <p:cNvPr id="3" name="PlaceHolder 2"/>
          <p:cNvSpPr>
            <a:spLocks noGrp="1"/>
          </p:cNvSpPr>
          <p:nvPr>
            <p:ph type="ftr" idx="7"/>
          </p:nvPr>
        </p:nvSpPr>
        <p:spPr/>
        <p:txBody>
          <a:bodyPr/>
          <a:lstStyle/>
          <a:p>
            <a:r>
              <a:t>Footer</a:t>
            </a:r>
          </a:p>
        </p:txBody>
      </p:sp>
      <p:sp>
        <p:nvSpPr>
          <p:cNvPr id="4" name="PlaceHolder 3"/>
          <p:cNvSpPr>
            <a:spLocks noGrp="1"/>
          </p:cNvSpPr>
          <p:nvPr>
            <p:ph type="dt" idx="6"/>
          </p:nvPr>
        </p:nvSpPr>
        <p:spPr/>
        <p:txBody>
          <a:body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188640"/>
            <a:ext cx="8229240" cy="935640"/>
          </a:xfrm>
          <a:prstGeom prst="rect">
            <a:avLst/>
          </a:prstGeom>
          <a:noFill/>
          <a:ln w="0">
            <a:noFill/>
          </a:ln>
        </p:spPr>
        <p:txBody>
          <a:bodyPr lIns="0" tIns="0" rIns="0" bIns="0" anchor="ctr">
            <a:noAutofit/>
          </a:bodyPr>
          <a:lstStyle/>
          <a:p>
            <a:pPr indent="0">
              <a:buNone/>
            </a:pPr>
            <a:endParaRPr lang="fr-FR" sz="3400" b="0" strike="noStrike" spc="-1">
              <a:solidFill>
                <a:srgbClr val="000000"/>
              </a:solidFill>
              <a:latin typeface="Palatino Linotype"/>
            </a:endParaRPr>
          </a:p>
        </p:txBody>
      </p:sp>
      <p:sp>
        <p:nvSpPr>
          <p:cNvPr id="10" name="PlaceHolder 2"/>
          <p:cNvSpPr>
            <a:spLocks noGrp="1"/>
          </p:cNvSpPr>
          <p:nvPr>
            <p:ph/>
          </p:nvPr>
        </p:nvSpPr>
        <p:spPr>
          <a:xfrm>
            <a:off x="457200" y="1412640"/>
            <a:ext cx="8229240" cy="4713120"/>
          </a:xfrm>
          <a:prstGeom prst="rect">
            <a:avLst/>
          </a:prstGeom>
          <a:noFill/>
          <a:ln w="0">
            <a:noFill/>
          </a:ln>
        </p:spPr>
        <p:txBody>
          <a:bodyPr lIns="0" tIns="0" rIns="0" bIns="0" anchor="t">
            <a:normAutofit/>
          </a:bodyPr>
          <a:lstStyle/>
          <a:p>
            <a:pPr indent="0">
              <a:spcBef>
                <a:spcPts val="1417"/>
              </a:spcBef>
              <a:buNone/>
            </a:pPr>
            <a:endParaRPr lang="fr-FR" sz="2200" b="0" strike="noStrike" spc="-1">
              <a:solidFill>
                <a:srgbClr val="7F7F7F"/>
              </a:solidFill>
              <a:latin typeface="Century Gothic"/>
            </a:endParaRPr>
          </a:p>
        </p:txBody>
      </p:sp>
      <p:sp>
        <p:nvSpPr>
          <p:cNvPr id="4" name="PlaceHolder 3"/>
          <p:cNvSpPr>
            <a:spLocks noGrp="1"/>
          </p:cNvSpPr>
          <p:nvPr>
            <p:ph type="ftr" idx="2"/>
          </p:nvPr>
        </p:nvSpPr>
        <p:spPr/>
        <p:txBody>
          <a:bodyPr/>
          <a:lstStyle/>
          <a:p>
            <a:r>
              <a:t>Footer</a:t>
            </a:r>
          </a:p>
        </p:txBody>
      </p:sp>
      <p:sp>
        <p:nvSpPr>
          <p:cNvPr id="5" name="PlaceHolder 4"/>
          <p:cNvSpPr>
            <a:spLocks noGrp="1"/>
          </p:cNvSpPr>
          <p:nvPr>
            <p:ph type="sldNum" idx="3"/>
          </p:nvPr>
        </p:nvSpPr>
        <p:spPr/>
        <p:txBody>
          <a:bodyPr/>
          <a:lstStyle/>
          <a:p>
            <a:fld id="{3C201BF5-4106-416C-B2EB-7008D1D25F73}" type="slidenum">
              <a:t>‹N°›</a:t>
            </a:fld>
            <a:endParaRPr/>
          </a:p>
        </p:txBody>
      </p:sp>
      <p:sp>
        <p:nvSpPr>
          <p:cNvPr id="6" name="PlaceHolder 5"/>
          <p:cNvSpPr>
            <a:spLocks noGrp="1"/>
          </p:cNvSpPr>
          <p:nvPr>
            <p:ph type="dt" idx="1"/>
          </p:nvPr>
        </p:nvSpPr>
        <p:spPr/>
        <p:txBody>
          <a:bodyPr/>
          <a:lstStyle/>
          <a:p>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99" name="PlaceHolder 1"/>
          <p:cNvSpPr>
            <a:spLocks noGrp="1"/>
          </p:cNvSpPr>
          <p:nvPr>
            <p:ph type="subTitle"/>
          </p:nvPr>
        </p:nvSpPr>
        <p:spPr>
          <a:xfrm>
            <a:off x="457200" y="188640"/>
            <a:ext cx="8229240" cy="4338360"/>
          </a:xfrm>
          <a:prstGeom prst="rect">
            <a:avLst/>
          </a:prstGeom>
          <a:noFill/>
          <a:ln w="0">
            <a:noFill/>
          </a:ln>
        </p:spPr>
        <p:txBody>
          <a:bodyPr lIns="0" tIns="0" rIns="0" bIns="0" anchor="ctr">
            <a:noAutofit/>
          </a:bodyPr>
          <a:lstStyle/>
          <a:p>
            <a:pPr algn="ctr"/>
            <a:endParaRPr lang="fr-FR" sz="3200" b="0" strike="noStrike" spc="-1">
              <a:solidFill>
                <a:srgbClr val="000000"/>
              </a:solidFill>
              <a:latin typeface="Arial"/>
            </a:endParaRPr>
          </a:p>
        </p:txBody>
      </p:sp>
      <p:sp>
        <p:nvSpPr>
          <p:cNvPr id="3" name="PlaceHolder 2"/>
          <p:cNvSpPr>
            <a:spLocks noGrp="1"/>
          </p:cNvSpPr>
          <p:nvPr>
            <p:ph type="ftr" idx="7"/>
          </p:nvPr>
        </p:nvSpPr>
        <p:spPr/>
        <p:txBody>
          <a:bodyPr/>
          <a:lstStyle/>
          <a:p>
            <a:r>
              <a:t>Footer</a:t>
            </a:r>
          </a:p>
        </p:txBody>
      </p:sp>
      <p:sp>
        <p:nvSpPr>
          <p:cNvPr id="4" name="PlaceHolder 3"/>
          <p:cNvSpPr>
            <a:spLocks noGrp="1"/>
          </p:cNvSpPr>
          <p:nvPr>
            <p:ph type="dt" idx="6"/>
          </p:nvPr>
        </p:nvSpPr>
        <p:spPr/>
        <p:txBody>
          <a:bodyPr/>
          <a:lstStyle/>
          <a:p>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00" name="PlaceHolder 1"/>
          <p:cNvSpPr>
            <a:spLocks noGrp="1"/>
          </p:cNvSpPr>
          <p:nvPr>
            <p:ph type="title"/>
          </p:nvPr>
        </p:nvSpPr>
        <p:spPr>
          <a:xfrm>
            <a:off x="457200" y="188640"/>
            <a:ext cx="8229240" cy="935640"/>
          </a:xfrm>
          <a:prstGeom prst="rect">
            <a:avLst/>
          </a:prstGeom>
          <a:noFill/>
          <a:ln w="0">
            <a:noFill/>
          </a:ln>
        </p:spPr>
        <p:txBody>
          <a:bodyPr lIns="0" tIns="0" rIns="0" bIns="0" anchor="ctr">
            <a:noAutofit/>
          </a:bodyPr>
          <a:lstStyle/>
          <a:p>
            <a:pPr indent="0">
              <a:buNone/>
            </a:pPr>
            <a:endParaRPr lang="fr-FR" sz="3400" b="0" strike="noStrike" spc="-1">
              <a:solidFill>
                <a:srgbClr val="000000"/>
              </a:solidFill>
              <a:latin typeface="Palatino Linotype"/>
            </a:endParaRPr>
          </a:p>
        </p:txBody>
      </p:sp>
      <p:sp>
        <p:nvSpPr>
          <p:cNvPr id="101" name="PlaceHolder 2"/>
          <p:cNvSpPr>
            <a:spLocks noGrp="1"/>
          </p:cNvSpPr>
          <p:nvPr>
            <p:ph/>
          </p:nvPr>
        </p:nvSpPr>
        <p:spPr>
          <a:xfrm>
            <a:off x="457200" y="1412640"/>
            <a:ext cx="4015800" cy="2247840"/>
          </a:xfrm>
          <a:prstGeom prst="rect">
            <a:avLst/>
          </a:prstGeom>
          <a:noFill/>
          <a:ln w="0">
            <a:noFill/>
          </a:ln>
        </p:spPr>
        <p:txBody>
          <a:bodyPr lIns="0" tIns="0" rIns="0" bIns="0" anchor="t">
            <a:normAutofit/>
          </a:bodyPr>
          <a:lstStyle/>
          <a:p>
            <a:pPr indent="0">
              <a:spcBef>
                <a:spcPts val="1417"/>
              </a:spcBef>
              <a:buNone/>
            </a:pPr>
            <a:endParaRPr lang="fr-FR" sz="2200" b="0" strike="noStrike" spc="-1">
              <a:solidFill>
                <a:srgbClr val="7F7F7F"/>
              </a:solidFill>
              <a:latin typeface="Century Gothic"/>
            </a:endParaRPr>
          </a:p>
        </p:txBody>
      </p:sp>
      <p:sp>
        <p:nvSpPr>
          <p:cNvPr id="102" name="PlaceHolder 3"/>
          <p:cNvSpPr>
            <a:spLocks noGrp="1"/>
          </p:cNvSpPr>
          <p:nvPr>
            <p:ph/>
          </p:nvPr>
        </p:nvSpPr>
        <p:spPr>
          <a:xfrm>
            <a:off x="4674240" y="1412640"/>
            <a:ext cx="4015800" cy="4713120"/>
          </a:xfrm>
          <a:prstGeom prst="rect">
            <a:avLst/>
          </a:prstGeom>
          <a:noFill/>
          <a:ln w="0">
            <a:noFill/>
          </a:ln>
        </p:spPr>
        <p:txBody>
          <a:bodyPr lIns="0" tIns="0" rIns="0" bIns="0" anchor="t">
            <a:normAutofit/>
          </a:bodyPr>
          <a:lstStyle/>
          <a:p>
            <a:pPr indent="0">
              <a:spcBef>
                <a:spcPts val="1417"/>
              </a:spcBef>
              <a:buNone/>
            </a:pPr>
            <a:endParaRPr lang="fr-FR" sz="2200" b="0" strike="noStrike" spc="-1">
              <a:solidFill>
                <a:srgbClr val="7F7F7F"/>
              </a:solidFill>
              <a:latin typeface="Century Gothic"/>
            </a:endParaRPr>
          </a:p>
        </p:txBody>
      </p:sp>
      <p:sp>
        <p:nvSpPr>
          <p:cNvPr id="103" name="PlaceHolder 4"/>
          <p:cNvSpPr>
            <a:spLocks noGrp="1"/>
          </p:cNvSpPr>
          <p:nvPr>
            <p:ph/>
          </p:nvPr>
        </p:nvSpPr>
        <p:spPr>
          <a:xfrm>
            <a:off x="457200" y="3874320"/>
            <a:ext cx="4015800" cy="2247840"/>
          </a:xfrm>
          <a:prstGeom prst="rect">
            <a:avLst/>
          </a:prstGeom>
          <a:noFill/>
          <a:ln w="0">
            <a:noFill/>
          </a:ln>
        </p:spPr>
        <p:txBody>
          <a:bodyPr lIns="0" tIns="0" rIns="0" bIns="0" anchor="t">
            <a:normAutofit/>
          </a:bodyPr>
          <a:lstStyle/>
          <a:p>
            <a:pPr indent="0">
              <a:spcBef>
                <a:spcPts val="1417"/>
              </a:spcBef>
              <a:buNone/>
            </a:pPr>
            <a:endParaRPr lang="fr-FR" sz="2200" b="0" strike="noStrike" spc="-1">
              <a:solidFill>
                <a:srgbClr val="7F7F7F"/>
              </a:solidFill>
              <a:latin typeface="Century Gothic"/>
            </a:endParaRPr>
          </a:p>
        </p:txBody>
      </p:sp>
      <p:sp>
        <p:nvSpPr>
          <p:cNvPr id="6" name="PlaceHolder 5"/>
          <p:cNvSpPr>
            <a:spLocks noGrp="1"/>
          </p:cNvSpPr>
          <p:nvPr>
            <p:ph type="ftr" idx="7"/>
          </p:nvPr>
        </p:nvSpPr>
        <p:spPr/>
        <p:txBody>
          <a:bodyPr/>
          <a:lstStyle/>
          <a:p>
            <a:r>
              <a:t>Footer</a:t>
            </a:r>
          </a:p>
        </p:txBody>
      </p:sp>
      <p:sp>
        <p:nvSpPr>
          <p:cNvPr id="7" name="PlaceHolder 6"/>
          <p:cNvSpPr>
            <a:spLocks noGrp="1"/>
          </p:cNvSpPr>
          <p:nvPr>
            <p:ph type="dt" idx="6"/>
          </p:nvPr>
        </p:nvSpPr>
        <p:spPr/>
        <p:txBody>
          <a:bodyPr/>
          <a:lstStyle/>
          <a:p>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188640"/>
            <a:ext cx="8229240" cy="935640"/>
          </a:xfrm>
          <a:prstGeom prst="rect">
            <a:avLst/>
          </a:prstGeom>
          <a:noFill/>
          <a:ln w="0">
            <a:noFill/>
          </a:ln>
        </p:spPr>
        <p:txBody>
          <a:bodyPr lIns="0" tIns="0" rIns="0" bIns="0" anchor="ctr">
            <a:noAutofit/>
          </a:bodyPr>
          <a:lstStyle/>
          <a:p>
            <a:pPr indent="0">
              <a:buNone/>
            </a:pPr>
            <a:endParaRPr lang="fr-FR" sz="3400" b="0" strike="noStrike" spc="-1">
              <a:solidFill>
                <a:srgbClr val="000000"/>
              </a:solidFill>
              <a:latin typeface="Palatino Linotype"/>
            </a:endParaRPr>
          </a:p>
        </p:txBody>
      </p:sp>
      <p:sp>
        <p:nvSpPr>
          <p:cNvPr id="105" name="PlaceHolder 2"/>
          <p:cNvSpPr>
            <a:spLocks noGrp="1"/>
          </p:cNvSpPr>
          <p:nvPr>
            <p:ph/>
          </p:nvPr>
        </p:nvSpPr>
        <p:spPr>
          <a:xfrm>
            <a:off x="457200" y="1412640"/>
            <a:ext cx="4015800" cy="4713120"/>
          </a:xfrm>
          <a:prstGeom prst="rect">
            <a:avLst/>
          </a:prstGeom>
          <a:noFill/>
          <a:ln w="0">
            <a:noFill/>
          </a:ln>
        </p:spPr>
        <p:txBody>
          <a:bodyPr lIns="0" tIns="0" rIns="0" bIns="0" anchor="t">
            <a:normAutofit/>
          </a:bodyPr>
          <a:lstStyle/>
          <a:p>
            <a:pPr indent="0">
              <a:spcBef>
                <a:spcPts val="1417"/>
              </a:spcBef>
              <a:buNone/>
            </a:pPr>
            <a:endParaRPr lang="fr-FR" sz="2200" b="0" strike="noStrike" spc="-1">
              <a:solidFill>
                <a:srgbClr val="7F7F7F"/>
              </a:solidFill>
              <a:latin typeface="Century Gothic"/>
            </a:endParaRPr>
          </a:p>
        </p:txBody>
      </p:sp>
      <p:sp>
        <p:nvSpPr>
          <p:cNvPr id="106" name="PlaceHolder 3"/>
          <p:cNvSpPr>
            <a:spLocks noGrp="1"/>
          </p:cNvSpPr>
          <p:nvPr>
            <p:ph/>
          </p:nvPr>
        </p:nvSpPr>
        <p:spPr>
          <a:xfrm>
            <a:off x="4674240" y="1412640"/>
            <a:ext cx="4015800" cy="2247840"/>
          </a:xfrm>
          <a:prstGeom prst="rect">
            <a:avLst/>
          </a:prstGeom>
          <a:noFill/>
          <a:ln w="0">
            <a:noFill/>
          </a:ln>
        </p:spPr>
        <p:txBody>
          <a:bodyPr lIns="0" tIns="0" rIns="0" bIns="0" anchor="t">
            <a:normAutofit/>
          </a:bodyPr>
          <a:lstStyle/>
          <a:p>
            <a:pPr indent="0">
              <a:spcBef>
                <a:spcPts val="1417"/>
              </a:spcBef>
              <a:buNone/>
            </a:pPr>
            <a:endParaRPr lang="fr-FR" sz="2200" b="0" strike="noStrike" spc="-1">
              <a:solidFill>
                <a:srgbClr val="7F7F7F"/>
              </a:solidFill>
              <a:latin typeface="Century Gothic"/>
            </a:endParaRPr>
          </a:p>
        </p:txBody>
      </p:sp>
      <p:sp>
        <p:nvSpPr>
          <p:cNvPr id="107" name="PlaceHolder 4"/>
          <p:cNvSpPr>
            <a:spLocks noGrp="1"/>
          </p:cNvSpPr>
          <p:nvPr>
            <p:ph/>
          </p:nvPr>
        </p:nvSpPr>
        <p:spPr>
          <a:xfrm>
            <a:off x="4674240" y="3874320"/>
            <a:ext cx="4015800" cy="2247840"/>
          </a:xfrm>
          <a:prstGeom prst="rect">
            <a:avLst/>
          </a:prstGeom>
          <a:noFill/>
          <a:ln w="0">
            <a:noFill/>
          </a:ln>
        </p:spPr>
        <p:txBody>
          <a:bodyPr lIns="0" tIns="0" rIns="0" bIns="0" anchor="t">
            <a:normAutofit/>
          </a:bodyPr>
          <a:lstStyle/>
          <a:p>
            <a:pPr indent="0">
              <a:spcBef>
                <a:spcPts val="1417"/>
              </a:spcBef>
              <a:buNone/>
            </a:pPr>
            <a:endParaRPr lang="fr-FR" sz="2200" b="0" strike="noStrike" spc="-1">
              <a:solidFill>
                <a:srgbClr val="7F7F7F"/>
              </a:solidFill>
              <a:latin typeface="Century Gothic"/>
            </a:endParaRPr>
          </a:p>
        </p:txBody>
      </p:sp>
      <p:sp>
        <p:nvSpPr>
          <p:cNvPr id="6" name="PlaceHolder 5"/>
          <p:cNvSpPr>
            <a:spLocks noGrp="1"/>
          </p:cNvSpPr>
          <p:nvPr>
            <p:ph type="ftr" idx="7"/>
          </p:nvPr>
        </p:nvSpPr>
        <p:spPr/>
        <p:txBody>
          <a:bodyPr/>
          <a:lstStyle/>
          <a:p>
            <a:r>
              <a:t>Footer</a:t>
            </a:r>
          </a:p>
        </p:txBody>
      </p:sp>
      <p:sp>
        <p:nvSpPr>
          <p:cNvPr id="7" name="PlaceHolder 6"/>
          <p:cNvSpPr>
            <a:spLocks noGrp="1"/>
          </p:cNvSpPr>
          <p:nvPr>
            <p:ph type="dt" idx="6"/>
          </p:nvPr>
        </p:nvSpPr>
        <p:spPr/>
        <p:txBody>
          <a:bodyPr/>
          <a:lstStyle/>
          <a:p>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08" name="PlaceHolder 1"/>
          <p:cNvSpPr>
            <a:spLocks noGrp="1"/>
          </p:cNvSpPr>
          <p:nvPr>
            <p:ph type="title"/>
          </p:nvPr>
        </p:nvSpPr>
        <p:spPr>
          <a:xfrm>
            <a:off x="457200" y="188640"/>
            <a:ext cx="8229240" cy="935640"/>
          </a:xfrm>
          <a:prstGeom prst="rect">
            <a:avLst/>
          </a:prstGeom>
          <a:noFill/>
          <a:ln w="0">
            <a:noFill/>
          </a:ln>
        </p:spPr>
        <p:txBody>
          <a:bodyPr lIns="0" tIns="0" rIns="0" bIns="0" anchor="ctr">
            <a:noAutofit/>
          </a:bodyPr>
          <a:lstStyle/>
          <a:p>
            <a:pPr indent="0">
              <a:buNone/>
            </a:pPr>
            <a:endParaRPr lang="fr-FR" sz="3400" b="0" strike="noStrike" spc="-1">
              <a:solidFill>
                <a:srgbClr val="000000"/>
              </a:solidFill>
              <a:latin typeface="Palatino Linotype"/>
            </a:endParaRPr>
          </a:p>
        </p:txBody>
      </p:sp>
      <p:sp>
        <p:nvSpPr>
          <p:cNvPr id="109" name="PlaceHolder 2"/>
          <p:cNvSpPr>
            <a:spLocks noGrp="1"/>
          </p:cNvSpPr>
          <p:nvPr>
            <p:ph/>
          </p:nvPr>
        </p:nvSpPr>
        <p:spPr>
          <a:xfrm>
            <a:off x="457200" y="1412640"/>
            <a:ext cx="4015800" cy="2247840"/>
          </a:xfrm>
          <a:prstGeom prst="rect">
            <a:avLst/>
          </a:prstGeom>
          <a:noFill/>
          <a:ln w="0">
            <a:noFill/>
          </a:ln>
        </p:spPr>
        <p:txBody>
          <a:bodyPr lIns="0" tIns="0" rIns="0" bIns="0" anchor="t">
            <a:normAutofit/>
          </a:bodyPr>
          <a:lstStyle/>
          <a:p>
            <a:pPr indent="0">
              <a:spcBef>
                <a:spcPts val="1417"/>
              </a:spcBef>
              <a:buNone/>
            </a:pPr>
            <a:endParaRPr lang="fr-FR" sz="2200" b="0" strike="noStrike" spc="-1">
              <a:solidFill>
                <a:srgbClr val="7F7F7F"/>
              </a:solidFill>
              <a:latin typeface="Century Gothic"/>
            </a:endParaRPr>
          </a:p>
        </p:txBody>
      </p:sp>
      <p:sp>
        <p:nvSpPr>
          <p:cNvPr id="110" name="PlaceHolder 3"/>
          <p:cNvSpPr>
            <a:spLocks noGrp="1"/>
          </p:cNvSpPr>
          <p:nvPr>
            <p:ph/>
          </p:nvPr>
        </p:nvSpPr>
        <p:spPr>
          <a:xfrm>
            <a:off x="4674240" y="1412640"/>
            <a:ext cx="4015800" cy="2247840"/>
          </a:xfrm>
          <a:prstGeom prst="rect">
            <a:avLst/>
          </a:prstGeom>
          <a:noFill/>
          <a:ln w="0">
            <a:noFill/>
          </a:ln>
        </p:spPr>
        <p:txBody>
          <a:bodyPr lIns="0" tIns="0" rIns="0" bIns="0" anchor="t">
            <a:normAutofit/>
          </a:bodyPr>
          <a:lstStyle/>
          <a:p>
            <a:pPr indent="0">
              <a:spcBef>
                <a:spcPts val="1417"/>
              </a:spcBef>
              <a:buNone/>
            </a:pPr>
            <a:endParaRPr lang="fr-FR" sz="2200" b="0" strike="noStrike" spc="-1">
              <a:solidFill>
                <a:srgbClr val="7F7F7F"/>
              </a:solidFill>
              <a:latin typeface="Century Gothic"/>
            </a:endParaRPr>
          </a:p>
        </p:txBody>
      </p:sp>
      <p:sp>
        <p:nvSpPr>
          <p:cNvPr id="111" name="PlaceHolder 4"/>
          <p:cNvSpPr>
            <a:spLocks noGrp="1"/>
          </p:cNvSpPr>
          <p:nvPr>
            <p:ph/>
          </p:nvPr>
        </p:nvSpPr>
        <p:spPr>
          <a:xfrm>
            <a:off x="457200" y="3874320"/>
            <a:ext cx="8229240" cy="2247840"/>
          </a:xfrm>
          <a:prstGeom prst="rect">
            <a:avLst/>
          </a:prstGeom>
          <a:noFill/>
          <a:ln w="0">
            <a:noFill/>
          </a:ln>
        </p:spPr>
        <p:txBody>
          <a:bodyPr lIns="0" tIns="0" rIns="0" bIns="0" anchor="t">
            <a:normAutofit/>
          </a:bodyPr>
          <a:lstStyle/>
          <a:p>
            <a:pPr indent="0">
              <a:spcBef>
                <a:spcPts val="1417"/>
              </a:spcBef>
              <a:buNone/>
            </a:pPr>
            <a:endParaRPr lang="fr-FR" sz="2200" b="0" strike="noStrike" spc="-1">
              <a:solidFill>
                <a:srgbClr val="7F7F7F"/>
              </a:solidFill>
              <a:latin typeface="Century Gothic"/>
            </a:endParaRPr>
          </a:p>
        </p:txBody>
      </p:sp>
      <p:sp>
        <p:nvSpPr>
          <p:cNvPr id="6" name="PlaceHolder 5"/>
          <p:cNvSpPr>
            <a:spLocks noGrp="1"/>
          </p:cNvSpPr>
          <p:nvPr>
            <p:ph type="ftr" idx="7"/>
          </p:nvPr>
        </p:nvSpPr>
        <p:spPr/>
        <p:txBody>
          <a:bodyPr/>
          <a:lstStyle/>
          <a:p>
            <a:r>
              <a:t>Footer</a:t>
            </a:r>
          </a:p>
        </p:txBody>
      </p:sp>
      <p:sp>
        <p:nvSpPr>
          <p:cNvPr id="7" name="PlaceHolder 6"/>
          <p:cNvSpPr>
            <a:spLocks noGrp="1"/>
          </p:cNvSpPr>
          <p:nvPr>
            <p:ph type="dt" idx="6"/>
          </p:nvPr>
        </p:nvSpPr>
        <p:spPr/>
        <p:txBody>
          <a:bodyPr/>
          <a:lstStyle/>
          <a:p>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12" name="PlaceHolder 1"/>
          <p:cNvSpPr>
            <a:spLocks noGrp="1"/>
          </p:cNvSpPr>
          <p:nvPr>
            <p:ph type="title"/>
          </p:nvPr>
        </p:nvSpPr>
        <p:spPr>
          <a:xfrm>
            <a:off x="457200" y="188640"/>
            <a:ext cx="8229240" cy="935640"/>
          </a:xfrm>
          <a:prstGeom prst="rect">
            <a:avLst/>
          </a:prstGeom>
          <a:noFill/>
          <a:ln w="0">
            <a:noFill/>
          </a:ln>
        </p:spPr>
        <p:txBody>
          <a:bodyPr lIns="0" tIns="0" rIns="0" bIns="0" anchor="ctr">
            <a:noAutofit/>
          </a:bodyPr>
          <a:lstStyle/>
          <a:p>
            <a:pPr indent="0">
              <a:buNone/>
            </a:pPr>
            <a:endParaRPr lang="fr-FR" sz="3400" b="0" strike="noStrike" spc="-1">
              <a:solidFill>
                <a:srgbClr val="000000"/>
              </a:solidFill>
              <a:latin typeface="Palatino Linotype"/>
            </a:endParaRPr>
          </a:p>
        </p:txBody>
      </p:sp>
      <p:sp>
        <p:nvSpPr>
          <p:cNvPr id="113" name="PlaceHolder 2"/>
          <p:cNvSpPr>
            <a:spLocks noGrp="1"/>
          </p:cNvSpPr>
          <p:nvPr>
            <p:ph/>
          </p:nvPr>
        </p:nvSpPr>
        <p:spPr>
          <a:xfrm>
            <a:off x="457200" y="1412640"/>
            <a:ext cx="8229240" cy="2247840"/>
          </a:xfrm>
          <a:prstGeom prst="rect">
            <a:avLst/>
          </a:prstGeom>
          <a:noFill/>
          <a:ln w="0">
            <a:noFill/>
          </a:ln>
        </p:spPr>
        <p:txBody>
          <a:bodyPr lIns="0" tIns="0" rIns="0" bIns="0" anchor="t">
            <a:normAutofit/>
          </a:bodyPr>
          <a:lstStyle/>
          <a:p>
            <a:pPr indent="0">
              <a:spcBef>
                <a:spcPts val="1417"/>
              </a:spcBef>
              <a:buNone/>
            </a:pPr>
            <a:endParaRPr lang="fr-FR" sz="2200" b="0" strike="noStrike" spc="-1">
              <a:solidFill>
                <a:srgbClr val="7F7F7F"/>
              </a:solidFill>
              <a:latin typeface="Century Gothic"/>
            </a:endParaRPr>
          </a:p>
        </p:txBody>
      </p:sp>
      <p:sp>
        <p:nvSpPr>
          <p:cNvPr id="114" name="PlaceHolder 3"/>
          <p:cNvSpPr>
            <a:spLocks noGrp="1"/>
          </p:cNvSpPr>
          <p:nvPr>
            <p:ph/>
          </p:nvPr>
        </p:nvSpPr>
        <p:spPr>
          <a:xfrm>
            <a:off x="457200" y="3874320"/>
            <a:ext cx="8229240" cy="2247840"/>
          </a:xfrm>
          <a:prstGeom prst="rect">
            <a:avLst/>
          </a:prstGeom>
          <a:noFill/>
          <a:ln w="0">
            <a:noFill/>
          </a:ln>
        </p:spPr>
        <p:txBody>
          <a:bodyPr lIns="0" tIns="0" rIns="0" bIns="0" anchor="t">
            <a:normAutofit/>
          </a:bodyPr>
          <a:lstStyle/>
          <a:p>
            <a:pPr indent="0">
              <a:spcBef>
                <a:spcPts val="1417"/>
              </a:spcBef>
              <a:buNone/>
            </a:pPr>
            <a:endParaRPr lang="fr-FR" sz="2200" b="0" strike="noStrike" spc="-1">
              <a:solidFill>
                <a:srgbClr val="7F7F7F"/>
              </a:solidFill>
              <a:latin typeface="Century Gothic"/>
            </a:endParaRPr>
          </a:p>
        </p:txBody>
      </p:sp>
      <p:sp>
        <p:nvSpPr>
          <p:cNvPr id="5" name="PlaceHolder 4"/>
          <p:cNvSpPr>
            <a:spLocks noGrp="1"/>
          </p:cNvSpPr>
          <p:nvPr>
            <p:ph type="ftr" idx="7"/>
          </p:nvPr>
        </p:nvSpPr>
        <p:spPr/>
        <p:txBody>
          <a:bodyPr/>
          <a:lstStyle/>
          <a:p>
            <a:r>
              <a:t>Footer</a:t>
            </a:r>
          </a:p>
        </p:txBody>
      </p:sp>
      <p:sp>
        <p:nvSpPr>
          <p:cNvPr id="6" name="PlaceHolder 5"/>
          <p:cNvSpPr>
            <a:spLocks noGrp="1"/>
          </p:cNvSpPr>
          <p:nvPr>
            <p:ph type="dt" idx="6"/>
          </p:nvPr>
        </p:nvSpPr>
        <p:spPr/>
        <p:txBody>
          <a:bodyPr/>
          <a:lstStyle/>
          <a:p>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188640"/>
            <a:ext cx="8229240" cy="935640"/>
          </a:xfrm>
          <a:prstGeom prst="rect">
            <a:avLst/>
          </a:prstGeom>
          <a:noFill/>
          <a:ln w="0">
            <a:noFill/>
          </a:ln>
        </p:spPr>
        <p:txBody>
          <a:bodyPr lIns="0" tIns="0" rIns="0" bIns="0" anchor="ctr">
            <a:noAutofit/>
          </a:bodyPr>
          <a:lstStyle/>
          <a:p>
            <a:pPr indent="0">
              <a:buNone/>
            </a:pPr>
            <a:endParaRPr lang="fr-FR" sz="3400" b="0" strike="noStrike" spc="-1">
              <a:solidFill>
                <a:srgbClr val="000000"/>
              </a:solidFill>
              <a:latin typeface="Palatino Linotype"/>
            </a:endParaRPr>
          </a:p>
        </p:txBody>
      </p:sp>
      <p:sp>
        <p:nvSpPr>
          <p:cNvPr id="116" name="PlaceHolder 2"/>
          <p:cNvSpPr>
            <a:spLocks noGrp="1"/>
          </p:cNvSpPr>
          <p:nvPr>
            <p:ph/>
          </p:nvPr>
        </p:nvSpPr>
        <p:spPr>
          <a:xfrm>
            <a:off x="457200" y="1412640"/>
            <a:ext cx="4015800" cy="2247840"/>
          </a:xfrm>
          <a:prstGeom prst="rect">
            <a:avLst/>
          </a:prstGeom>
          <a:noFill/>
          <a:ln w="0">
            <a:noFill/>
          </a:ln>
        </p:spPr>
        <p:txBody>
          <a:bodyPr lIns="0" tIns="0" rIns="0" bIns="0" anchor="t">
            <a:normAutofit/>
          </a:bodyPr>
          <a:lstStyle/>
          <a:p>
            <a:pPr indent="0">
              <a:spcBef>
                <a:spcPts val="1417"/>
              </a:spcBef>
              <a:buNone/>
            </a:pPr>
            <a:endParaRPr lang="fr-FR" sz="2200" b="0" strike="noStrike" spc="-1">
              <a:solidFill>
                <a:srgbClr val="7F7F7F"/>
              </a:solidFill>
              <a:latin typeface="Century Gothic"/>
            </a:endParaRPr>
          </a:p>
        </p:txBody>
      </p:sp>
      <p:sp>
        <p:nvSpPr>
          <p:cNvPr id="117" name="PlaceHolder 3"/>
          <p:cNvSpPr>
            <a:spLocks noGrp="1"/>
          </p:cNvSpPr>
          <p:nvPr>
            <p:ph/>
          </p:nvPr>
        </p:nvSpPr>
        <p:spPr>
          <a:xfrm>
            <a:off x="4674240" y="1412640"/>
            <a:ext cx="4015800" cy="2247840"/>
          </a:xfrm>
          <a:prstGeom prst="rect">
            <a:avLst/>
          </a:prstGeom>
          <a:noFill/>
          <a:ln w="0">
            <a:noFill/>
          </a:ln>
        </p:spPr>
        <p:txBody>
          <a:bodyPr lIns="0" tIns="0" rIns="0" bIns="0" anchor="t">
            <a:normAutofit/>
          </a:bodyPr>
          <a:lstStyle/>
          <a:p>
            <a:pPr indent="0">
              <a:spcBef>
                <a:spcPts val="1417"/>
              </a:spcBef>
              <a:buNone/>
            </a:pPr>
            <a:endParaRPr lang="fr-FR" sz="2200" b="0" strike="noStrike" spc="-1">
              <a:solidFill>
                <a:srgbClr val="7F7F7F"/>
              </a:solidFill>
              <a:latin typeface="Century Gothic"/>
            </a:endParaRPr>
          </a:p>
        </p:txBody>
      </p:sp>
      <p:sp>
        <p:nvSpPr>
          <p:cNvPr id="118" name="PlaceHolder 4"/>
          <p:cNvSpPr>
            <a:spLocks noGrp="1"/>
          </p:cNvSpPr>
          <p:nvPr>
            <p:ph/>
          </p:nvPr>
        </p:nvSpPr>
        <p:spPr>
          <a:xfrm>
            <a:off x="457200" y="3874320"/>
            <a:ext cx="4015800" cy="2247840"/>
          </a:xfrm>
          <a:prstGeom prst="rect">
            <a:avLst/>
          </a:prstGeom>
          <a:noFill/>
          <a:ln w="0">
            <a:noFill/>
          </a:ln>
        </p:spPr>
        <p:txBody>
          <a:bodyPr lIns="0" tIns="0" rIns="0" bIns="0" anchor="t">
            <a:normAutofit/>
          </a:bodyPr>
          <a:lstStyle/>
          <a:p>
            <a:pPr indent="0">
              <a:spcBef>
                <a:spcPts val="1417"/>
              </a:spcBef>
              <a:buNone/>
            </a:pPr>
            <a:endParaRPr lang="fr-FR" sz="2200" b="0" strike="noStrike" spc="-1">
              <a:solidFill>
                <a:srgbClr val="7F7F7F"/>
              </a:solidFill>
              <a:latin typeface="Century Gothic"/>
            </a:endParaRPr>
          </a:p>
        </p:txBody>
      </p:sp>
      <p:sp>
        <p:nvSpPr>
          <p:cNvPr id="119" name="PlaceHolder 5"/>
          <p:cNvSpPr>
            <a:spLocks noGrp="1"/>
          </p:cNvSpPr>
          <p:nvPr>
            <p:ph/>
          </p:nvPr>
        </p:nvSpPr>
        <p:spPr>
          <a:xfrm>
            <a:off x="4674240" y="3874320"/>
            <a:ext cx="4015800" cy="2247840"/>
          </a:xfrm>
          <a:prstGeom prst="rect">
            <a:avLst/>
          </a:prstGeom>
          <a:noFill/>
          <a:ln w="0">
            <a:noFill/>
          </a:ln>
        </p:spPr>
        <p:txBody>
          <a:bodyPr lIns="0" tIns="0" rIns="0" bIns="0" anchor="t">
            <a:normAutofit/>
          </a:bodyPr>
          <a:lstStyle/>
          <a:p>
            <a:pPr indent="0">
              <a:spcBef>
                <a:spcPts val="1417"/>
              </a:spcBef>
              <a:buNone/>
            </a:pPr>
            <a:endParaRPr lang="fr-FR" sz="2200" b="0" strike="noStrike" spc="-1">
              <a:solidFill>
                <a:srgbClr val="7F7F7F"/>
              </a:solidFill>
              <a:latin typeface="Century Gothic"/>
            </a:endParaRPr>
          </a:p>
        </p:txBody>
      </p:sp>
      <p:sp>
        <p:nvSpPr>
          <p:cNvPr id="7" name="PlaceHolder 6"/>
          <p:cNvSpPr>
            <a:spLocks noGrp="1"/>
          </p:cNvSpPr>
          <p:nvPr>
            <p:ph type="ftr" idx="7"/>
          </p:nvPr>
        </p:nvSpPr>
        <p:spPr/>
        <p:txBody>
          <a:bodyPr/>
          <a:lstStyle/>
          <a:p>
            <a:r>
              <a:t>Footer</a:t>
            </a:r>
          </a:p>
        </p:txBody>
      </p:sp>
      <p:sp>
        <p:nvSpPr>
          <p:cNvPr id="8" name="PlaceHolder 7"/>
          <p:cNvSpPr>
            <a:spLocks noGrp="1"/>
          </p:cNvSpPr>
          <p:nvPr>
            <p:ph type="dt" idx="6"/>
          </p:nvPr>
        </p:nvSpPr>
        <p:spPr/>
        <p:txBody>
          <a:bodyPr/>
          <a:lstStyle/>
          <a:p>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20" name="PlaceHolder 1"/>
          <p:cNvSpPr>
            <a:spLocks noGrp="1"/>
          </p:cNvSpPr>
          <p:nvPr>
            <p:ph type="title"/>
          </p:nvPr>
        </p:nvSpPr>
        <p:spPr>
          <a:xfrm>
            <a:off x="457200" y="188640"/>
            <a:ext cx="8229240" cy="935640"/>
          </a:xfrm>
          <a:prstGeom prst="rect">
            <a:avLst/>
          </a:prstGeom>
          <a:noFill/>
          <a:ln w="0">
            <a:noFill/>
          </a:ln>
        </p:spPr>
        <p:txBody>
          <a:bodyPr lIns="0" tIns="0" rIns="0" bIns="0" anchor="ctr">
            <a:noAutofit/>
          </a:bodyPr>
          <a:lstStyle/>
          <a:p>
            <a:pPr indent="0">
              <a:buNone/>
            </a:pPr>
            <a:endParaRPr lang="fr-FR" sz="3400" b="0" strike="noStrike" spc="-1">
              <a:solidFill>
                <a:srgbClr val="000000"/>
              </a:solidFill>
              <a:latin typeface="Palatino Linotype"/>
            </a:endParaRPr>
          </a:p>
        </p:txBody>
      </p:sp>
      <p:sp>
        <p:nvSpPr>
          <p:cNvPr id="121" name="PlaceHolder 2"/>
          <p:cNvSpPr>
            <a:spLocks noGrp="1"/>
          </p:cNvSpPr>
          <p:nvPr>
            <p:ph/>
          </p:nvPr>
        </p:nvSpPr>
        <p:spPr>
          <a:xfrm>
            <a:off x="457200" y="1412640"/>
            <a:ext cx="2649600" cy="2247840"/>
          </a:xfrm>
          <a:prstGeom prst="rect">
            <a:avLst/>
          </a:prstGeom>
          <a:noFill/>
          <a:ln w="0">
            <a:noFill/>
          </a:ln>
        </p:spPr>
        <p:txBody>
          <a:bodyPr lIns="0" tIns="0" rIns="0" bIns="0" anchor="t">
            <a:normAutofit/>
          </a:bodyPr>
          <a:lstStyle/>
          <a:p>
            <a:pPr indent="0">
              <a:spcBef>
                <a:spcPts val="1417"/>
              </a:spcBef>
              <a:buNone/>
            </a:pPr>
            <a:endParaRPr lang="fr-FR" sz="2200" b="0" strike="noStrike" spc="-1">
              <a:solidFill>
                <a:srgbClr val="7F7F7F"/>
              </a:solidFill>
              <a:latin typeface="Century Gothic"/>
            </a:endParaRPr>
          </a:p>
        </p:txBody>
      </p:sp>
      <p:sp>
        <p:nvSpPr>
          <p:cNvPr id="122" name="PlaceHolder 3"/>
          <p:cNvSpPr>
            <a:spLocks noGrp="1"/>
          </p:cNvSpPr>
          <p:nvPr>
            <p:ph/>
          </p:nvPr>
        </p:nvSpPr>
        <p:spPr>
          <a:xfrm>
            <a:off x="3239640" y="1412640"/>
            <a:ext cx="2649600" cy="2247840"/>
          </a:xfrm>
          <a:prstGeom prst="rect">
            <a:avLst/>
          </a:prstGeom>
          <a:noFill/>
          <a:ln w="0">
            <a:noFill/>
          </a:ln>
        </p:spPr>
        <p:txBody>
          <a:bodyPr lIns="0" tIns="0" rIns="0" bIns="0" anchor="t">
            <a:normAutofit/>
          </a:bodyPr>
          <a:lstStyle/>
          <a:p>
            <a:pPr indent="0">
              <a:spcBef>
                <a:spcPts val="1417"/>
              </a:spcBef>
              <a:buNone/>
            </a:pPr>
            <a:endParaRPr lang="fr-FR" sz="2200" b="0" strike="noStrike" spc="-1">
              <a:solidFill>
                <a:srgbClr val="7F7F7F"/>
              </a:solidFill>
              <a:latin typeface="Century Gothic"/>
            </a:endParaRPr>
          </a:p>
        </p:txBody>
      </p:sp>
      <p:sp>
        <p:nvSpPr>
          <p:cNvPr id="123" name="PlaceHolder 4"/>
          <p:cNvSpPr>
            <a:spLocks noGrp="1"/>
          </p:cNvSpPr>
          <p:nvPr>
            <p:ph/>
          </p:nvPr>
        </p:nvSpPr>
        <p:spPr>
          <a:xfrm>
            <a:off x="6022080" y="1412640"/>
            <a:ext cx="2649600" cy="2247840"/>
          </a:xfrm>
          <a:prstGeom prst="rect">
            <a:avLst/>
          </a:prstGeom>
          <a:noFill/>
          <a:ln w="0">
            <a:noFill/>
          </a:ln>
        </p:spPr>
        <p:txBody>
          <a:bodyPr lIns="0" tIns="0" rIns="0" bIns="0" anchor="t">
            <a:normAutofit/>
          </a:bodyPr>
          <a:lstStyle/>
          <a:p>
            <a:pPr indent="0">
              <a:spcBef>
                <a:spcPts val="1417"/>
              </a:spcBef>
              <a:buNone/>
            </a:pPr>
            <a:endParaRPr lang="fr-FR" sz="2200" b="0" strike="noStrike" spc="-1">
              <a:solidFill>
                <a:srgbClr val="7F7F7F"/>
              </a:solidFill>
              <a:latin typeface="Century Gothic"/>
            </a:endParaRPr>
          </a:p>
        </p:txBody>
      </p:sp>
      <p:sp>
        <p:nvSpPr>
          <p:cNvPr id="124" name="PlaceHolder 5"/>
          <p:cNvSpPr>
            <a:spLocks noGrp="1"/>
          </p:cNvSpPr>
          <p:nvPr>
            <p:ph/>
          </p:nvPr>
        </p:nvSpPr>
        <p:spPr>
          <a:xfrm>
            <a:off x="457200" y="3874320"/>
            <a:ext cx="2649600" cy="2247840"/>
          </a:xfrm>
          <a:prstGeom prst="rect">
            <a:avLst/>
          </a:prstGeom>
          <a:noFill/>
          <a:ln w="0">
            <a:noFill/>
          </a:ln>
        </p:spPr>
        <p:txBody>
          <a:bodyPr lIns="0" tIns="0" rIns="0" bIns="0" anchor="t">
            <a:normAutofit/>
          </a:bodyPr>
          <a:lstStyle/>
          <a:p>
            <a:pPr indent="0">
              <a:spcBef>
                <a:spcPts val="1417"/>
              </a:spcBef>
              <a:buNone/>
            </a:pPr>
            <a:endParaRPr lang="fr-FR" sz="2200" b="0" strike="noStrike" spc="-1">
              <a:solidFill>
                <a:srgbClr val="7F7F7F"/>
              </a:solidFill>
              <a:latin typeface="Century Gothic"/>
            </a:endParaRPr>
          </a:p>
        </p:txBody>
      </p:sp>
      <p:sp>
        <p:nvSpPr>
          <p:cNvPr id="125" name="PlaceHolder 6"/>
          <p:cNvSpPr>
            <a:spLocks noGrp="1"/>
          </p:cNvSpPr>
          <p:nvPr>
            <p:ph/>
          </p:nvPr>
        </p:nvSpPr>
        <p:spPr>
          <a:xfrm>
            <a:off x="3239640" y="3874320"/>
            <a:ext cx="2649600" cy="2247840"/>
          </a:xfrm>
          <a:prstGeom prst="rect">
            <a:avLst/>
          </a:prstGeom>
          <a:noFill/>
          <a:ln w="0">
            <a:noFill/>
          </a:ln>
        </p:spPr>
        <p:txBody>
          <a:bodyPr lIns="0" tIns="0" rIns="0" bIns="0" anchor="t">
            <a:normAutofit/>
          </a:bodyPr>
          <a:lstStyle/>
          <a:p>
            <a:pPr indent="0">
              <a:spcBef>
                <a:spcPts val="1417"/>
              </a:spcBef>
              <a:buNone/>
            </a:pPr>
            <a:endParaRPr lang="fr-FR" sz="2200" b="0" strike="noStrike" spc="-1">
              <a:solidFill>
                <a:srgbClr val="7F7F7F"/>
              </a:solidFill>
              <a:latin typeface="Century Gothic"/>
            </a:endParaRPr>
          </a:p>
        </p:txBody>
      </p:sp>
      <p:sp>
        <p:nvSpPr>
          <p:cNvPr id="126" name="PlaceHolder 7"/>
          <p:cNvSpPr>
            <a:spLocks noGrp="1"/>
          </p:cNvSpPr>
          <p:nvPr>
            <p:ph/>
          </p:nvPr>
        </p:nvSpPr>
        <p:spPr>
          <a:xfrm>
            <a:off x="6022080" y="3874320"/>
            <a:ext cx="2649600" cy="2247840"/>
          </a:xfrm>
          <a:prstGeom prst="rect">
            <a:avLst/>
          </a:prstGeom>
          <a:noFill/>
          <a:ln w="0">
            <a:noFill/>
          </a:ln>
        </p:spPr>
        <p:txBody>
          <a:bodyPr lIns="0" tIns="0" rIns="0" bIns="0" anchor="t">
            <a:normAutofit/>
          </a:bodyPr>
          <a:lstStyle/>
          <a:p>
            <a:pPr indent="0">
              <a:spcBef>
                <a:spcPts val="1417"/>
              </a:spcBef>
              <a:buNone/>
            </a:pPr>
            <a:endParaRPr lang="fr-FR" sz="2200" b="0" strike="noStrike" spc="-1">
              <a:solidFill>
                <a:srgbClr val="7F7F7F"/>
              </a:solidFill>
              <a:latin typeface="Century Gothic"/>
            </a:endParaRPr>
          </a:p>
        </p:txBody>
      </p:sp>
      <p:sp>
        <p:nvSpPr>
          <p:cNvPr id="9" name="PlaceHolder 8"/>
          <p:cNvSpPr>
            <a:spLocks noGrp="1"/>
          </p:cNvSpPr>
          <p:nvPr>
            <p:ph type="ftr" idx="7"/>
          </p:nvPr>
        </p:nvSpPr>
        <p:spPr/>
        <p:txBody>
          <a:bodyPr/>
          <a:lstStyle/>
          <a:p>
            <a:r>
              <a:t>Footer</a:t>
            </a:r>
          </a:p>
        </p:txBody>
      </p:sp>
      <p:sp>
        <p:nvSpPr>
          <p:cNvPr id="10" name="PlaceHolder 9"/>
          <p:cNvSpPr>
            <a:spLocks noGrp="1"/>
          </p:cNvSpPr>
          <p:nvPr>
            <p:ph type="dt" idx="6"/>
          </p:nvPr>
        </p:nvSpPr>
        <p:spPr/>
        <p:txBody>
          <a:bodyPr/>
          <a:lstStyle/>
          <a:p>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9"/>
          </p:nvPr>
        </p:nvSpPr>
        <p:spPr/>
        <p:txBody>
          <a:bodyPr/>
          <a:lstStyle/>
          <a:p>
            <a:r>
              <a:t>Footer</a:t>
            </a:r>
          </a:p>
        </p:txBody>
      </p:sp>
      <p:sp>
        <p:nvSpPr>
          <p:cNvPr id="3" name="PlaceHolder 2"/>
          <p:cNvSpPr>
            <a:spLocks noGrp="1"/>
          </p:cNvSpPr>
          <p:nvPr>
            <p:ph type="sldNum" idx="10"/>
          </p:nvPr>
        </p:nvSpPr>
        <p:spPr/>
        <p:txBody>
          <a:bodyPr/>
          <a:lstStyle/>
          <a:p>
            <a:fld id="{358FD4F3-4DFC-4BED-8C42-04FAE9140A83}" type="slidenum">
              <a:t>‹N°›</a:t>
            </a:fld>
            <a:endParaRPr/>
          </a:p>
        </p:txBody>
      </p:sp>
      <p:sp>
        <p:nvSpPr>
          <p:cNvPr id="4" name="PlaceHolder 3"/>
          <p:cNvSpPr>
            <a:spLocks noGrp="1"/>
          </p:cNvSpPr>
          <p:nvPr>
            <p:ph type="dt" idx="8"/>
          </p:nvPr>
        </p:nvSpPr>
        <p:spPr/>
        <p:txBody>
          <a:bodyPr/>
          <a:lstStyle/>
          <a:p>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37" name="PlaceHolder 1"/>
          <p:cNvSpPr>
            <a:spLocks noGrp="1"/>
          </p:cNvSpPr>
          <p:nvPr>
            <p:ph type="title"/>
          </p:nvPr>
        </p:nvSpPr>
        <p:spPr>
          <a:xfrm>
            <a:off x="457200" y="188640"/>
            <a:ext cx="8229240" cy="935640"/>
          </a:xfrm>
          <a:prstGeom prst="rect">
            <a:avLst/>
          </a:prstGeom>
          <a:noFill/>
          <a:ln w="0">
            <a:noFill/>
          </a:ln>
        </p:spPr>
        <p:txBody>
          <a:bodyPr lIns="0" tIns="0" rIns="0" bIns="0" anchor="ctr">
            <a:noAutofit/>
          </a:bodyPr>
          <a:lstStyle/>
          <a:p>
            <a:pPr indent="0">
              <a:buNone/>
            </a:pPr>
            <a:endParaRPr lang="fr-FR" sz="3400" b="0" strike="noStrike" spc="-1">
              <a:solidFill>
                <a:srgbClr val="000000"/>
              </a:solidFill>
              <a:latin typeface="Palatino Linotype"/>
            </a:endParaRPr>
          </a:p>
        </p:txBody>
      </p:sp>
      <p:sp>
        <p:nvSpPr>
          <p:cNvPr id="138" name="PlaceHolder 2"/>
          <p:cNvSpPr>
            <a:spLocks noGrp="1"/>
          </p:cNvSpPr>
          <p:nvPr>
            <p:ph type="subTitle"/>
          </p:nvPr>
        </p:nvSpPr>
        <p:spPr>
          <a:xfrm>
            <a:off x="457200" y="1412640"/>
            <a:ext cx="8229240" cy="4713120"/>
          </a:xfrm>
          <a:prstGeom prst="rect">
            <a:avLst/>
          </a:prstGeom>
          <a:noFill/>
          <a:ln w="0">
            <a:noFill/>
          </a:ln>
        </p:spPr>
        <p:txBody>
          <a:bodyPr lIns="0" tIns="0" rIns="0" bIns="0" anchor="ctr">
            <a:noAutofit/>
          </a:bodyPr>
          <a:lstStyle/>
          <a:p>
            <a:pPr indent="0" algn="ctr">
              <a:buNone/>
            </a:pPr>
            <a:endParaRPr lang="fr-FR" sz="3200" b="0" strike="noStrike" spc="-1">
              <a:solidFill>
                <a:srgbClr val="000000"/>
              </a:solidFill>
              <a:latin typeface="Arial"/>
            </a:endParaRPr>
          </a:p>
        </p:txBody>
      </p:sp>
      <p:sp>
        <p:nvSpPr>
          <p:cNvPr id="4" name="PlaceHolder 3"/>
          <p:cNvSpPr>
            <a:spLocks noGrp="1"/>
          </p:cNvSpPr>
          <p:nvPr>
            <p:ph type="ftr" idx="9"/>
          </p:nvPr>
        </p:nvSpPr>
        <p:spPr/>
        <p:txBody>
          <a:bodyPr/>
          <a:lstStyle/>
          <a:p>
            <a:r>
              <a:t>Footer</a:t>
            </a:r>
          </a:p>
        </p:txBody>
      </p:sp>
      <p:sp>
        <p:nvSpPr>
          <p:cNvPr id="5" name="PlaceHolder 4"/>
          <p:cNvSpPr>
            <a:spLocks noGrp="1"/>
          </p:cNvSpPr>
          <p:nvPr>
            <p:ph type="sldNum" idx="10"/>
          </p:nvPr>
        </p:nvSpPr>
        <p:spPr/>
        <p:txBody>
          <a:bodyPr/>
          <a:lstStyle/>
          <a:p>
            <a:fld id="{BDCDC16F-C6EF-42CE-B5B7-5CDF0C1C500B}" type="slidenum">
              <a:t>‹N°›</a:t>
            </a:fld>
            <a:endParaRPr/>
          </a:p>
        </p:txBody>
      </p:sp>
      <p:sp>
        <p:nvSpPr>
          <p:cNvPr id="6" name="PlaceHolder 5"/>
          <p:cNvSpPr>
            <a:spLocks noGrp="1"/>
          </p:cNvSpPr>
          <p:nvPr>
            <p:ph type="dt" idx="8"/>
          </p:nvPr>
        </p:nvSpPr>
        <p:spPr/>
        <p:txBody>
          <a:bodyPr/>
          <a:lstStyle/>
          <a:p>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39" name="PlaceHolder 1"/>
          <p:cNvSpPr>
            <a:spLocks noGrp="1"/>
          </p:cNvSpPr>
          <p:nvPr>
            <p:ph type="title"/>
          </p:nvPr>
        </p:nvSpPr>
        <p:spPr>
          <a:xfrm>
            <a:off x="457200" y="188640"/>
            <a:ext cx="8229240" cy="935640"/>
          </a:xfrm>
          <a:prstGeom prst="rect">
            <a:avLst/>
          </a:prstGeom>
          <a:noFill/>
          <a:ln w="0">
            <a:noFill/>
          </a:ln>
        </p:spPr>
        <p:txBody>
          <a:bodyPr lIns="0" tIns="0" rIns="0" bIns="0" anchor="ctr">
            <a:noAutofit/>
          </a:bodyPr>
          <a:lstStyle/>
          <a:p>
            <a:pPr indent="0">
              <a:buNone/>
            </a:pPr>
            <a:endParaRPr lang="fr-FR" sz="3400" b="0" strike="noStrike" spc="-1">
              <a:solidFill>
                <a:srgbClr val="000000"/>
              </a:solidFill>
              <a:latin typeface="Palatino Linotype"/>
            </a:endParaRPr>
          </a:p>
        </p:txBody>
      </p:sp>
      <p:sp>
        <p:nvSpPr>
          <p:cNvPr id="140" name="PlaceHolder 2"/>
          <p:cNvSpPr>
            <a:spLocks noGrp="1"/>
          </p:cNvSpPr>
          <p:nvPr>
            <p:ph/>
          </p:nvPr>
        </p:nvSpPr>
        <p:spPr>
          <a:xfrm>
            <a:off x="457200" y="1412640"/>
            <a:ext cx="8229240" cy="4713120"/>
          </a:xfrm>
          <a:prstGeom prst="rect">
            <a:avLst/>
          </a:prstGeom>
          <a:noFill/>
          <a:ln w="0">
            <a:noFill/>
          </a:ln>
        </p:spPr>
        <p:txBody>
          <a:bodyPr lIns="0" tIns="0" rIns="0" bIns="0" anchor="t">
            <a:normAutofit/>
          </a:bodyPr>
          <a:lstStyle/>
          <a:p>
            <a:pPr indent="0">
              <a:spcBef>
                <a:spcPts val="1417"/>
              </a:spcBef>
              <a:buNone/>
            </a:pPr>
            <a:endParaRPr lang="fr-FR" sz="2200" b="0" strike="noStrike" spc="-1">
              <a:solidFill>
                <a:srgbClr val="7F7F7F"/>
              </a:solidFill>
              <a:latin typeface="Century Gothic"/>
            </a:endParaRPr>
          </a:p>
        </p:txBody>
      </p:sp>
      <p:sp>
        <p:nvSpPr>
          <p:cNvPr id="4" name="PlaceHolder 3"/>
          <p:cNvSpPr>
            <a:spLocks noGrp="1"/>
          </p:cNvSpPr>
          <p:nvPr>
            <p:ph type="ftr" idx="9"/>
          </p:nvPr>
        </p:nvSpPr>
        <p:spPr/>
        <p:txBody>
          <a:bodyPr/>
          <a:lstStyle/>
          <a:p>
            <a:r>
              <a:t>Footer</a:t>
            </a:r>
          </a:p>
        </p:txBody>
      </p:sp>
      <p:sp>
        <p:nvSpPr>
          <p:cNvPr id="5" name="PlaceHolder 4"/>
          <p:cNvSpPr>
            <a:spLocks noGrp="1"/>
          </p:cNvSpPr>
          <p:nvPr>
            <p:ph type="sldNum" idx="10"/>
          </p:nvPr>
        </p:nvSpPr>
        <p:spPr/>
        <p:txBody>
          <a:bodyPr/>
          <a:lstStyle/>
          <a:p>
            <a:fld id="{EDBDC188-192C-49D4-9685-40AB9DE8F5CB}" type="slidenum">
              <a:t>‹N°›</a:t>
            </a:fld>
            <a:endParaRPr/>
          </a:p>
        </p:txBody>
      </p:sp>
      <p:sp>
        <p:nvSpPr>
          <p:cNvPr id="6" name="PlaceHolder 5"/>
          <p:cNvSpPr>
            <a:spLocks noGrp="1"/>
          </p:cNvSpPr>
          <p:nvPr>
            <p:ph type="dt" idx="8"/>
          </p:nvPr>
        </p:nvSpPr>
        <p:spPr/>
        <p:txBody>
          <a:body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188640"/>
            <a:ext cx="8229240" cy="935640"/>
          </a:xfrm>
          <a:prstGeom prst="rect">
            <a:avLst/>
          </a:prstGeom>
          <a:noFill/>
          <a:ln w="0">
            <a:noFill/>
          </a:ln>
        </p:spPr>
        <p:txBody>
          <a:bodyPr lIns="0" tIns="0" rIns="0" bIns="0" anchor="ctr">
            <a:noAutofit/>
          </a:bodyPr>
          <a:lstStyle/>
          <a:p>
            <a:pPr indent="0">
              <a:buNone/>
            </a:pPr>
            <a:endParaRPr lang="fr-FR" sz="3400" b="0" strike="noStrike" spc="-1">
              <a:solidFill>
                <a:srgbClr val="000000"/>
              </a:solidFill>
              <a:latin typeface="Palatino Linotype"/>
            </a:endParaRPr>
          </a:p>
        </p:txBody>
      </p:sp>
      <p:sp>
        <p:nvSpPr>
          <p:cNvPr id="12" name="PlaceHolder 2"/>
          <p:cNvSpPr>
            <a:spLocks noGrp="1"/>
          </p:cNvSpPr>
          <p:nvPr>
            <p:ph/>
          </p:nvPr>
        </p:nvSpPr>
        <p:spPr>
          <a:xfrm>
            <a:off x="457200" y="1412640"/>
            <a:ext cx="4015800" cy="4713120"/>
          </a:xfrm>
          <a:prstGeom prst="rect">
            <a:avLst/>
          </a:prstGeom>
          <a:noFill/>
          <a:ln w="0">
            <a:noFill/>
          </a:ln>
        </p:spPr>
        <p:txBody>
          <a:bodyPr lIns="0" tIns="0" rIns="0" bIns="0" anchor="t">
            <a:normAutofit/>
          </a:bodyPr>
          <a:lstStyle/>
          <a:p>
            <a:pPr indent="0">
              <a:spcBef>
                <a:spcPts val="1417"/>
              </a:spcBef>
              <a:buNone/>
            </a:pPr>
            <a:endParaRPr lang="fr-FR" sz="2200" b="0" strike="noStrike" spc="-1">
              <a:solidFill>
                <a:srgbClr val="7F7F7F"/>
              </a:solidFill>
              <a:latin typeface="Century Gothic"/>
            </a:endParaRPr>
          </a:p>
        </p:txBody>
      </p:sp>
      <p:sp>
        <p:nvSpPr>
          <p:cNvPr id="13" name="PlaceHolder 3"/>
          <p:cNvSpPr>
            <a:spLocks noGrp="1"/>
          </p:cNvSpPr>
          <p:nvPr>
            <p:ph/>
          </p:nvPr>
        </p:nvSpPr>
        <p:spPr>
          <a:xfrm>
            <a:off x="4674240" y="1412640"/>
            <a:ext cx="4015800" cy="4713120"/>
          </a:xfrm>
          <a:prstGeom prst="rect">
            <a:avLst/>
          </a:prstGeom>
          <a:noFill/>
          <a:ln w="0">
            <a:noFill/>
          </a:ln>
        </p:spPr>
        <p:txBody>
          <a:bodyPr lIns="0" tIns="0" rIns="0" bIns="0" anchor="t">
            <a:normAutofit/>
          </a:bodyPr>
          <a:lstStyle/>
          <a:p>
            <a:pPr indent="0">
              <a:spcBef>
                <a:spcPts val="1417"/>
              </a:spcBef>
              <a:buNone/>
            </a:pPr>
            <a:endParaRPr lang="fr-FR" sz="2200" b="0" strike="noStrike" spc="-1">
              <a:solidFill>
                <a:srgbClr val="7F7F7F"/>
              </a:solidFill>
              <a:latin typeface="Century Gothic"/>
            </a:endParaRPr>
          </a:p>
        </p:txBody>
      </p:sp>
      <p:sp>
        <p:nvSpPr>
          <p:cNvPr id="5" name="PlaceHolder 4"/>
          <p:cNvSpPr>
            <a:spLocks noGrp="1"/>
          </p:cNvSpPr>
          <p:nvPr>
            <p:ph type="ftr" idx="2"/>
          </p:nvPr>
        </p:nvSpPr>
        <p:spPr/>
        <p:txBody>
          <a:bodyPr/>
          <a:lstStyle/>
          <a:p>
            <a:r>
              <a:t>Footer</a:t>
            </a:r>
          </a:p>
        </p:txBody>
      </p:sp>
      <p:sp>
        <p:nvSpPr>
          <p:cNvPr id="6" name="PlaceHolder 5"/>
          <p:cNvSpPr>
            <a:spLocks noGrp="1"/>
          </p:cNvSpPr>
          <p:nvPr>
            <p:ph type="sldNum" idx="3"/>
          </p:nvPr>
        </p:nvSpPr>
        <p:spPr/>
        <p:txBody>
          <a:bodyPr/>
          <a:lstStyle/>
          <a:p>
            <a:fld id="{B933C79D-44E0-40E3-BDFA-591963AB138F}" type="slidenum">
              <a:t>‹N°›</a:t>
            </a:fld>
            <a:endParaRPr/>
          </a:p>
        </p:txBody>
      </p:sp>
      <p:sp>
        <p:nvSpPr>
          <p:cNvPr id="7" name="PlaceHolder 6"/>
          <p:cNvSpPr>
            <a:spLocks noGrp="1"/>
          </p:cNvSpPr>
          <p:nvPr>
            <p:ph type="dt" idx="1"/>
          </p:nvPr>
        </p:nvSpPr>
        <p:spPr/>
        <p:txBody>
          <a:bodyPr/>
          <a:lstStyle/>
          <a:p>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41" name="PlaceHolder 1"/>
          <p:cNvSpPr>
            <a:spLocks noGrp="1"/>
          </p:cNvSpPr>
          <p:nvPr>
            <p:ph type="title"/>
          </p:nvPr>
        </p:nvSpPr>
        <p:spPr>
          <a:xfrm>
            <a:off x="457200" y="188640"/>
            <a:ext cx="8229240" cy="935640"/>
          </a:xfrm>
          <a:prstGeom prst="rect">
            <a:avLst/>
          </a:prstGeom>
          <a:noFill/>
          <a:ln w="0">
            <a:noFill/>
          </a:ln>
        </p:spPr>
        <p:txBody>
          <a:bodyPr lIns="0" tIns="0" rIns="0" bIns="0" anchor="ctr">
            <a:noAutofit/>
          </a:bodyPr>
          <a:lstStyle/>
          <a:p>
            <a:pPr indent="0">
              <a:buNone/>
            </a:pPr>
            <a:endParaRPr lang="fr-FR" sz="3400" b="0" strike="noStrike" spc="-1">
              <a:solidFill>
                <a:srgbClr val="000000"/>
              </a:solidFill>
              <a:latin typeface="Palatino Linotype"/>
            </a:endParaRPr>
          </a:p>
        </p:txBody>
      </p:sp>
      <p:sp>
        <p:nvSpPr>
          <p:cNvPr id="142" name="PlaceHolder 2"/>
          <p:cNvSpPr>
            <a:spLocks noGrp="1"/>
          </p:cNvSpPr>
          <p:nvPr>
            <p:ph/>
          </p:nvPr>
        </p:nvSpPr>
        <p:spPr>
          <a:xfrm>
            <a:off x="457200" y="1412640"/>
            <a:ext cx="4015800" cy="4713120"/>
          </a:xfrm>
          <a:prstGeom prst="rect">
            <a:avLst/>
          </a:prstGeom>
          <a:noFill/>
          <a:ln w="0">
            <a:noFill/>
          </a:ln>
        </p:spPr>
        <p:txBody>
          <a:bodyPr lIns="0" tIns="0" rIns="0" bIns="0" anchor="t">
            <a:normAutofit/>
          </a:bodyPr>
          <a:lstStyle/>
          <a:p>
            <a:pPr indent="0">
              <a:spcBef>
                <a:spcPts val="1417"/>
              </a:spcBef>
              <a:buNone/>
            </a:pPr>
            <a:endParaRPr lang="fr-FR" sz="2200" b="0" strike="noStrike" spc="-1">
              <a:solidFill>
                <a:srgbClr val="7F7F7F"/>
              </a:solidFill>
              <a:latin typeface="Century Gothic"/>
            </a:endParaRPr>
          </a:p>
        </p:txBody>
      </p:sp>
      <p:sp>
        <p:nvSpPr>
          <p:cNvPr id="143" name="PlaceHolder 3"/>
          <p:cNvSpPr>
            <a:spLocks noGrp="1"/>
          </p:cNvSpPr>
          <p:nvPr>
            <p:ph/>
          </p:nvPr>
        </p:nvSpPr>
        <p:spPr>
          <a:xfrm>
            <a:off x="4674240" y="1412640"/>
            <a:ext cx="4015800" cy="4713120"/>
          </a:xfrm>
          <a:prstGeom prst="rect">
            <a:avLst/>
          </a:prstGeom>
          <a:noFill/>
          <a:ln w="0">
            <a:noFill/>
          </a:ln>
        </p:spPr>
        <p:txBody>
          <a:bodyPr lIns="0" tIns="0" rIns="0" bIns="0" anchor="t">
            <a:normAutofit/>
          </a:bodyPr>
          <a:lstStyle/>
          <a:p>
            <a:pPr indent="0">
              <a:spcBef>
                <a:spcPts val="1417"/>
              </a:spcBef>
              <a:buNone/>
            </a:pPr>
            <a:endParaRPr lang="fr-FR" sz="2200" b="0" strike="noStrike" spc="-1">
              <a:solidFill>
                <a:srgbClr val="7F7F7F"/>
              </a:solidFill>
              <a:latin typeface="Century Gothic"/>
            </a:endParaRPr>
          </a:p>
        </p:txBody>
      </p:sp>
      <p:sp>
        <p:nvSpPr>
          <p:cNvPr id="5" name="PlaceHolder 4"/>
          <p:cNvSpPr>
            <a:spLocks noGrp="1"/>
          </p:cNvSpPr>
          <p:nvPr>
            <p:ph type="ftr" idx="9"/>
          </p:nvPr>
        </p:nvSpPr>
        <p:spPr/>
        <p:txBody>
          <a:bodyPr/>
          <a:lstStyle/>
          <a:p>
            <a:r>
              <a:t>Footer</a:t>
            </a:r>
          </a:p>
        </p:txBody>
      </p:sp>
      <p:sp>
        <p:nvSpPr>
          <p:cNvPr id="6" name="PlaceHolder 5"/>
          <p:cNvSpPr>
            <a:spLocks noGrp="1"/>
          </p:cNvSpPr>
          <p:nvPr>
            <p:ph type="sldNum" idx="10"/>
          </p:nvPr>
        </p:nvSpPr>
        <p:spPr/>
        <p:txBody>
          <a:bodyPr/>
          <a:lstStyle/>
          <a:p>
            <a:fld id="{BFAF4F75-B4CD-48C2-9CD3-74208639C50C}" type="slidenum">
              <a:t>‹N°›</a:t>
            </a:fld>
            <a:endParaRPr/>
          </a:p>
        </p:txBody>
      </p:sp>
      <p:sp>
        <p:nvSpPr>
          <p:cNvPr id="7" name="PlaceHolder 6"/>
          <p:cNvSpPr>
            <a:spLocks noGrp="1"/>
          </p:cNvSpPr>
          <p:nvPr>
            <p:ph type="dt" idx="8"/>
          </p:nvPr>
        </p:nvSpPr>
        <p:spPr/>
        <p:txBody>
          <a:bodyPr/>
          <a:lstStyle/>
          <a:p>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44" name="PlaceHolder 1"/>
          <p:cNvSpPr>
            <a:spLocks noGrp="1"/>
          </p:cNvSpPr>
          <p:nvPr>
            <p:ph type="title"/>
          </p:nvPr>
        </p:nvSpPr>
        <p:spPr>
          <a:xfrm>
            <a:off x="457200" y="188640"/>
            <a:ext cx="8229240" cy="935640"/>
          </a:xfrm>
          <a:prstGeom prst="rect">
            <a:avLst/>
          </a:prstGeom>
          <a:noFill/>
          <a:ln w="0">
            <a:noFill/>
          </a:ln>
        </p:spPr>
        <p:txBody>
          <a:bodyPr lIns="0" tIns="0" rIns="0" bIns="0" anchor="ctr">
            <a:noAutofit/>
          </a:bodyPr>
          <a:lstStyle/>
          <a:p>
            <a:pPr indent="0">
              <a:buNone/>
            </a:pPr>
            <a:endParaRPr lang="fr-FR" sz="3400" b="0" strike="noStrike" spc="-1">
              <a:solidFill>
                <a:srgbClr val="000000"/>
              </a:solidFill>
              <a:latin typeface="Palatino Linotype"/>
            </a:endParaRPr>
          </a:p>
        </p:txBody>
      </p:sp>
      <p:sp>
        <p:nvSpPr>
          <p:cNvPr id="3" name="PlaceHolder 2"/>
          <p:cNvSpPr>
            <a:spLocks noGrp="1"/>
          </p:cNvSpPr>
          <p:nvPr>
            <p:ph type="ftr" idx="9"/>
          </p:nvPr>
        </p:nvSpPr>
        <p:spPr/>
        <p:txBody>
          <a:bodyPr/>
          <a:lstStyle/>
          <a:p>
            <a:r>
              <a:t>Footer</a:t>
            </a:r>
          </a:p>
        </p:txBody>
      </p:sp>
      <p:sp>
        <p:nvSpPr>
          <p:cNvPr id="4" name="PlaceHolder 3"/>
          <p:cNvSpPr>
            <a:spLocks noGrp="1"/>
          </p:cNvSpPr>
          <p:nvPr>
            <p:ph type="sldNum" idx="10"/>
          </p:nvPr>
        </p:nvSpPr>
        <p:spPr/>
        <p:txBody>
          <a:bodyPr/>
          <a:lstStyle/>
          <a:p>
            <a:fld id="{2254E1DE-8083-48CB-ACD5-F66CA783E570}" type="slidenum">
              <a:t>‹N°›</a:t>
            </a:fld>
            <a:endParaRPr/>
          </a:p>
        </p:txBody>
      </p:sp>
      <p:sp>
        <p:nvSpPr>
          <p:cNvPr id="5" name="PlaceHolder 4"/>
          <p:cNvSpPr>
            <a:spLocks noGrp="1"/>
          </p:cNvSpPr>
          <p:nvPr>
            <p:ph type="dt" idx="8"/>
          </p:nvPr>
        </p:nvSpPr>
        <p:spPr/>
        <p:txBody>
          <a:bodyPr/>
          <a:lstStyle/>
          <a:p>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45" name="PlaceHolder 1"/>
          <p:cNvSpPr>
            <a:spLocks noGrp="1"/>
          </p:cNvSpPr>
          <p:nvPr>
            <p:ph type="subTitle"/>
          </p:nvPr>
        </p:nvSpPr>
        <p:spPr>
          <a:xfrm>
            <a:off x="457200" y="188640"/>
            <a:ext cx="8229240" cy="4338360"/>
          </a:xfrm>
          <a:prstGeom prst="rect">
            <a:avLst/>
          </a:prstGeom>
          <a:noFill/>
          <a:ln w="0">
            <a:noFill/>
          </a:ln>
        </p:spPr>
        <p:txBody>
          <a:bodyPr lIns="0" tIns="0" rIns="0" bIns="0" anchor="ctr">
            <a:noAutofit/>
          </a:bodyPr>
          <a:lstStyle/>
          <a:p>
            <a:pPr algn="ctr"/>
            <a:endParaRPr lang="fr-FR" sz="3200" b="0" strike="noStrike" spc="-1">
              <a:solidFill>
                <a:srgbClr val="000000"/>
              </a:solidFill>
              <a:latin typeface="Arial"/>
            </a:endParaRPr>
          </a:p>
        </p:txBody>
      </p:sp>
      <p:sp>
        <p:nvSpPr>
          <p:cNvPr id="3" name="PlaceHolder 2"/>
          <p:cNvSpPr>
            <a:spLocks noGrp="1"/>
          </p:cNvSpPr>
          <p:nvPr>
            <p:ph type="ftr" idx="9"/>
          </p:nvPr>
        </p:nvSpPr>
        <p:spPr/>
        <p:txBody>
          <a:bodyPr/>
          <a:lstStyle/>
          <a:p>
            <a:r>
              <a:t>Footer</a:t>
            </a:r>
          </a:p>
        </p:txBody>
      </p:sp>
      <p:sp>
        <p:nvSpPr>
          <p:cNvPr id="4" name="PlaceHolder 3"/>
          <p:cNvSpPr>
            <a:spLocks noGrp="1"/>
          </p:cNvSpPr>
          <p:nvPr>
            <p:ph type="sldNum" idx="10"/>
          </p:nvPr>
        </p:nvSpPr>
        <p:spPr/>
        <p:txBody>
          <a:bodyPr/>
          <a:lstStyle/>
          <a:p>
            <a:fld id="{1354B3C1-1340-453A-85FF-9CCC5573C3F8}" type="slidenum">
              <a:t>‹N°›</a:t>
            </a:fld>
            <a:endParaRPr/>
          </a:p>
        </p:txBody>
      </p:sp>
      <p:sp>
        <p:nvSpPr>
          <p:cNvPr id="5" name="PlaceHolder 4"/>
          <p:cNvSpPr>
            <a:spLocks noGrp="1"/>
          </p:cNvSpPr>
          <p:nvPr>
            <p:ph type="dt" idx="8"/>
          </p:nvPr>
        </p:nvSpPr>
        <p:spPr/>
        <p:txBody>
          <a:bodyPr/>
          <a:lstStyle/>
          <a:p>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6" name="PlaceHolder 1"/>
          <p:cNvSpPr>
            <a:spLocks noGrp="1"/>
          </p:cNvSpPr>
          <p:nvPr>
            <p:ph type="title"/>
          </p:nvPr>
        </p:nvSpPr>
        <p:spPr>
          <a:xfrm>
            <a:off x="457200" y="188640"/>
            <a:ext cx="8229240" cy="935640"/>
          </a:xfrm>
          <a:prstGeom prst="rect">
            <a:avLst/>
          </a:prstGeom>
          <a:noFill/>
          <a:ln w="0">
            <a:noFill/>
          </a:ln>
        </p:spPr>
        <p:txBody>
          <a:bodyPr lIns="0" tIns="0" rIns="0" bIns="0" anchor="ctr">
            <a:noAutofit/>
          </a:bodyPr>
          <a:lstStyle/>
          <a:p>
            <a:pPr indent="0">
              <a:buNone/>
            </a:pPr>
            <a:endParaRPr lang="fr-FR" sz="3400" b="0" strike="noStrike" spc="-1">
              <a:solidFill>
                <a:srgbClr val="000000"/>
              </a:solidFill>
              <a:latin typeface="Palatino Linotype"/>
            </a:endParaRPr>
          </a:p>
        </p:txBody>
      </p:sp>
      <p:sp>
        <p:nvSpPr>
          <p:cNvPr id="147" name="PlaceHolder 2"/>
          <p:cNvSpPr>
            <a:spLocks noGrp="1"/>
          </p:cNvSpPr>
          <p:nvPr>
            <p:ph/>
          </p:nvPr>
        </p:nvSpPr>
        <p:spPr>
          <a:xfrm>
            <a:off x="457200" y="1412640"/>
            <a:ext cx="4015800" cy="2247840"/>
          </a:xfrm>
          <a:prstGeom prst="rect">
            <a:avLst/>
          </a:prstGeom>
          <a:noFill/>
          <a:ln w="0">
            <a:noFill/>
          </a:ln>
        </p:spPr>
        <p:txBody>
          <a:bodyPr lIns="0" tIns="0" rIns="0" bIns="0" anchor="t">
            <a:normAutofit/>
          </a:bodyPr>
          <a:lstStyle/>
          <a:p>
            <a:pPr indent="0">
              <a:spcBef>
                <a:spcPts val="1417"/>
              </a:spcBef>
              <a:buNone/>
            </a:pPr>
            <a:endParaRPr lang="fr-FR" sz="2200" b="0" strike="noStrike" spc="-1">
              <a:solidFill>
                <a:srgbClr val="7F7F7F"/>
              </a:solidFill>
              <a:latin typeface="Century Gothic"/>
            </a:endParaRPr>
          </a:p>
        </p:txBody>
      </p:sp>
      <p:sp>
        <p:nvSpPr>
          <p:cNvPr id="148" name="PlaceHolder 3"/>
          <p:cNvSpPr>
            <a:spLocks noGrp="1"/>
          </p:cNvSpPr>
          <p:nvPr>
            <p:ph/>
          </p:nvPr>
        </p:nvSpPr>
        <p:spPr>
          <a:xfrm>
            <a:off x="4674240" y="1412640"/>
            <a:ext cx="4015800" cy="4713120"/>
          </a:xfrm>
          <a:prstGeom prst="rect">
            <a:avLst/>
          </a:prstGeom>
          <a:noFill/>
          <a:ln w="0">
            <a:noFill/>
          </a:ln>
        </p:spPr>
        <p:txBody>
          <a:bodyPr lIns="0" tIns="0" rIns="0" bIns="0" anchor="t">
            <a:normAutofit/>
          </a:bodyPr>
          <a:lstStyle/>
          <a:p>
            <a:pPr indent="0">
              <a:spcBef>
                <a:spcPts val="1417"/>
              </a:spcBef>
              <a:buNone/>
            </a:pPr>
            <a:endParaRPr lang="fr-FR" sz="2200" b="0" strike="noStrike" spc="-1">
              <a:solidFill>
                <a:srgbClr val="7F7F7F"/>
              </a:solidFill>
              <a:latin typeface="Century Gothic"/>
            </a:endParaRPr>
          </a:p>
        </p:txBody>
      </p:sp>
      <p:sp>
        <p:nvSpPr>
          <p:cNvPr id="149" name="PlaceHolder 4"/>
          <p:cNvSpPr>
            <a:spLocks noGrp="1"/>
          </p:cNvSpPr>
          <p:nvPr>
            <p:ph/>
          </p:nvPr>
        </p:nvSpPr>
        <p:spPr>
          <a:xfrm>
            <a:off x="457200" y="3874320"/>
            <a:ext cx="4015800" cy="2247840"/>
          </a:xfrm>
          <a:prstGeom prst="rect">
            <a:avLst/>
          </a:prstGeom>
          <a:noFill/>
          <a:ln w="0">
            <a:noFill/>
          </a:ln>
        </p:spPr>
        <p:txBody>
          <a:bodyPr lIns="0" tIns="0" rIns="0" bIns="0" anchor="t">
            <a:normAutofit/>
          </a:bodyPr>
          <a:lstStyle/>
          <a:p>
            <a:pPr indent="0">
              <a:spcBef>
                <a:spcPts val="1417"/>
              </a:spcBef>
              <a:buNone/>
            </a:pPr>
            <a:endParaRPr lang="fr-FR" sz="2200" b="0" strike="noStrike" spc="-1">
              <a:solidFill>
                <a:srgbClr val="7F7F7F"/>
              </a:solidFill>
              <a:latin typeface="Century Gothic"/>
            </a:endParaRPr>
          </a:p>
        </p:txBody>
      </p:sp>
      <p:sp>
        <p:nvSpPr>
          <p:cNvPr id="6" name="PlaceHolder 5"/>
          <p:cNvSpPr>
            <a:spLocks noGrp="1"/>
          </p:cNvSpPr>
          <p:nvPr>
            <p:ph type="ftr" idx="9"/>
          </p:nvPr>
        </p:nvSpPr>
        <p:spPr/>
        <p:txBody>
          <a:bodyPr/>
          <a:lstStyle/>
          <a:p>
            <a:r>
              <a:t>Footer</a:t>
            </a:r>
          </a:p>
        </p:txBody>
      </p:sp>
      <p:sp>
        <p:nvSpPr>
          <p:cNvPr id="7" name="PlaceHolder 6"/>
          <p:cNvSpPr>
            <a:spLocks noGrp="1"/>
          </p:cNvSpPr>
          <p:nvPr>
            <p:ph type="sldNum" idx="10"/>
          </p:nvPr>
        </p:nvSpPr>
        <p:spPr/>
        <p:txBody>
          <a:bodyPr/>
          <a:lstStyle/>
          <a:p>
            <a:fld id="{4B700295-76DF-4722-BB23-61FA0162A154}" type="slidenum">
              <a:t>‹N°›</a:t>
            </a:fld>
            <a:endParaRPr/>
          </a:p>
        </p:txBody>
      </p:sp>
      <p:sp>
        <p:nvSpPr>
          <p:cNvPr id="8" name="PlaceHolder 7"/>
          <p:cNvSpPr>
            <a:spLocks noGrp="1"/>
          </p:cNvSpPr>
          <p:nvPr>
            <p:ph type="dt" idx="8"/>
          </p:nvPr>
        </p:nvSpPr>
        <p:spPr/>
        <p:txBody>
          <a:bodyPr/>
          <a:lstStyle/>
          <a:p>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0" name="PlaceHolder 1"/>
          <p:cNvSpPr>
            <a:spLocks noGrp="1"/>
          </p:cNvSpPr>
          <p:nvPr>
            <p:ph type="title"/>
          </p:nvPr>
        </p:nvSpPr>
        <p:spPr>
          <a:xfrm>
            <a:off x="457200" y="188640"/>
            <a:ext cx="8229240" cy="935640"/>
          </a:xfrm>
          <a:prstGeom prst="rect">
            <a:avLst/>
          </a:prstGeom>
          <a:noFill/>
          <a:ln w="0">
            <a:noFill/>
          </a:ln>
        </p:spPr>
        <p:txBody>
          <a:bodyPr lIns="0" tIns="0" rIns="0" bIns="0" anchor="ctr">
            <a:noAutofit/>
          </a:bodyPr>
          <a:lstStyle/>
          <a:p>
            <a:pPr indent="0">
              <a:buNone/>
            </a:pPr>
            <a:endParaRPr lang="fr-FR" sz="3400" b="0" strike="noStrike" spc="-1">
              <a:solidFill>
                <a:srgbClr val="000000"/>
              </a:solidFill>
              <a:latin typeface="Palatino Linotype"/>
            </a:endParaRPr>
          </a:p>
        </p:txBody>
      </p:sp>
      <p:sp>
        <p:nvSpPr>
          <p:cNvPr id="151" name="PlaceHolder 2"/>
          <p:cNvSpPr>
            <a:spLocks noGrp="1"/>
          </p:cNvSpPr>
          <p:nvPr>
            <p:ph/>
          </p:nvPr>
        </p:nvSpPr>
        <p:spPr>
          <a:xfrm>
            <a:off x="457200" y="1412640"/>
            <a:ext cx="4015800" cy="4713120"/>
          </a:xfrm>
          <a:prstGeom prst="rect">
            <a:avLst/>
          </a:prstGeom>
          <a:noFill/>
          <a:ln w="0">
            <a:noFill/>
          </a:ln>
        </p:spPr>
        <p:txBody>
          <a:bodyPr lIns="0" tIns="0" rIns="0" bIns="0" anchor="t">
            <a:normAutofit/>
          </a:bodyPr>
          <a:lstStyle/>
          <a:p>
            <a:pPr indent="0">
              <a:spcBef>
                <a:spcPts val="1417"/>
              </a:spcBef>
              <a:buNone/>
            </a:pPr>
            <a:endParaRPr lang="fr-FR" sz="2200" b="0" strike="noStrike" spc="-1">
              <a:solidFill>
                <a:srgbClr val="7F7F7F"/>
              </a:solidFill>
              <a:latin typeface="Century Gothic"/>
            </a:endParaRPr>
          </a:p>
        </p:txBody>
      </p:sp>
      <p:sp>
        <p:nvSpPr>
          <p:cNvPr id="152" name="PlaceHolder 3"/>
          <p:cNvSpPr>
            <a:spLocks noGrp="1"/>
          </p:cNvSpPr>
          <p:nvPr>
            <p:ph/>
          </p:nvPr>
        </p:nvSpPr>
        <p:spPr>
          <a:xfrm>
            <a:off x="4674240" y="1412640"/>
            <a:ext cx="4015800" cy="2247840"/>
          </a:xfrm>
          <a:prstGeom prst="rect">
            <a:avLst/>
          </a:prstGeom>
          <a:noFill/>
          <a:ln w="0">
            <a:noFill/>
          </a:ln>
        </p:spPr>
        <p:txBody>
          <a:bodyPr lIns="0" tIns="0" rIns="0" bIns="0" anchor="t">
            <a:normAutofit/>
          </a:bodyPr>
          <a:lstStyle/>
          <a:p>
            <a:pPr indent="0">
              <a:spcBef>
                <a:spcPts val="1417"/>
              </a:spcBef>
              <a:buNone/>
            </a:pPr>
            <a:endParaRPr lang="fr-FR" sz="2200" b="0" strike="noStrike" spc="-1">
              <a:solidFill>
                <a:srgbClr val="7F7F7F"/>
              </a:solidFill>
              <a:latin typeface="Century Gothic"/>
            </a:endParaRPr>
          </a:p>
        </p:txBody>
      </p:sp>
      <p:sp>
        <p:nvSpPr>
          <p:cNvPr id="153" name="PlaceHolder 4"/>
          <p:cNvSpPr>
            <a:spLocks noGrp="1"/>
          </p:cNvSpPr>
          <p:nvPr>
            <p:ph/>
          </p:nvPr>
        </p:nvSpPr>
        <p:spPr>
          <a:xfrm>
            <a:off x="4674240" y="3874320"/>
            <a:ext cx="4015800" cy="2247840"/>
          </a:xfrm>
          <a:prstGeom prst="rect">
            <a:avLst/>
          </a:prstGeom>
          <a:noFill/>
          <a:ln w="0">
            <a:noFill/>
          </a:ln>
        </p:spPr>
        <p:txBody>
          <a:bodyPr lIns="0" tIns="0" rIns="0" bIns="0" anchor="t">
            <a:normAutofit/>
          </a:bodyPr>
          <a:lstStyle/>
          <a:p>
            <a:pPr indent="0">
              <a:spcBef>
                <a:spcPts val="1417"/>
              </a:spcBef>
              <a:buNone/>
            </a:pPr>
            <a:endParaRPr lang="fr-FR" sz="2200" b="0" strike="noStrike" spc="-1">
              <a:solidFill>
                <a:srgbClr val="7F7F7F"/>
              </a:solidFill>
              <a:latin typeface="Century Gothic"/>
            </a:endParaRPr>
          </a:p>
        </p:txBody>
      </p:sp>
      <p:sp>
        <p:nvSpPr>
          <p:cNvPr id="6" name="PlaceHolder 5"/>
          <p:cNvSpPr>
            <a:spLocks noGrp="1"/>
          </p:cNvSpPr>
          <p:nvPr>
            <p:ph type="ftr" idx="9"/>
          </p:nvPr>
        </p:nvSpPr>
        <p:spPr/>
        <p:txBody>
          <a:bodyPr/>
          <a:lstStyle/>
          <a:p>
            <a:r>
              <a:t>Footer</a:t>
            </a:r>
          </a:p>
        </p:txBody>
      </p:sp>
      <p:sp>
        <p:nvSpPr>
          <p:cNvPr id="7" name="PlaceHolder 6"/>
          <p:cNvSpPr>
            <a:spLocks noGrp="1"/>
          </p:cNvSpPr>
          <p:nvPr>
            <p:ph type="sldNum" idx="10"/>
          </p:nvPr>
        </p:nvSpPr>
        <p:spPr/>
        <p:txBody>
          <a:bodyPr/>
          <a:lstStyle/>
          <a:p>
            <a:fld id="{8A7A7EBF-1A3F-4C83-952A-9B71059F392C}" type="slidenum">
              <a:t>‹N°›</a:t>
            </a:fld>
            <a:endParaRPr/>
          </a:p>
        </p:txBody>
      </p:sp>
      <p:sp>
        <p:nvSpPr>
          <p:cNvPr id="8" name="PlaceHolder 7"/>
          <p:cNvSpPr>
            <a:spLocks noGrp="1"/>
          </p:cNvSpPr>
          <p:nvPr>
            <p:ph type="dt" idx="8"/>
          </p:nvPr>
        </p:nvSpPr>
        <p:spPr/>
        <p:txBody>
          <a:bodyPr/>
          <a:lstStyle/>
          <a:p>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54" name="PlaceHolder 1"/>
          <p:cNvSpPr>
            <a:spLocks noGrp="1"/>
          </p:cNvSpPr>
          <p:nvPr>
            <p:ph type="title"/>
          </p:nvPr>
        </p:nvSpPr>
        <p:spPr>
          <a:xfrm>
            <a:off x="457200" y="188640"/>
            <a:ext cx="8229240" cy="935640"/>
          </a:xfrm>
          <a:prstGeom prst="rect">
            <a:avLst/>
          </a:prstGeom>
          <a:noFill/>
          <a:ln w="0">
            <a:noFill/>
          </a:ln>
        </p:spPr>
        <p:txBody>
          <a:bodyPr lIns="0" tIns="0" rIns="0" bIns="0" anchor="ctr">
            <a:noAutofit/>
          </a:bodyPr>
          <a:lstStyle/>
          <a:p>
            <a:pPr indent="0">
              <a:buNone/>
            </a:pPr>
            <a:endParaRPr lang="fr-FR" sz="3400" b="0" strike="noStrike" spc="-1">
              <a:solidFill>
                <a:srgbClr val="000000"/>
              </a:solidFill>
              <a:latin typeface="Palatino Linotype"/>
            </a:endParaRPr>
          </a:p>
        </p:txBody>
      </p:sp>
      <p:sp>
        <p:nvSpPr>
          <p:cNvPr id="155" name="PlaceHolder 2"/>
          <p:cNvSpPr>
            <a:spLocks noGrp="1"/>
          </p:cNvSpPr>
          <p:nvPr>
            <p:ph/>
          </p:nvPr>
        </p:nvSpPr>
        <p:spPr>
          <a:xfrm>
            <a:off x="457200" y="1412640"/>
            <a:ext cx="4015800" cy="2247840"/>
          </a:xfrm>
          <a:prstGeom prst="rect">
            <a:avLst/>
          </a:prstGeom>
          <a:noFill/>
          <a:ln w="0">
            <a:noFill/>
          </a:ln>
        </p:spPr>
        <p:txBody>
          <a:bodyPr lIns="0" tIns="0" rIns="0" bIns="0" anchor="t">
            <a:normAutofit/>
          </a:bodyPr>
          <a:lstStyle/>
          <a:p>
            <a:pPr indent="0">
              <a:spcBef>
                <a:spcPts val="1417"/>
              </a:spcBef>
              <a:buNone/>
            </a:pPr>
            <a:endParaRPr lang="fr-FR" sz="2200" b="0" strike="noStrike" spc="-1">
              <a:solidFill>
                <a:srgbClr val="7F7F7F"/>
              </a:solidFill>
              <a:latin typeface="Century Gothic"/>
            </a:endParaRPr>
          </a:p>
        </p:txBody>
      </p:sp>
      <p:sp>
        <p:nvSpPr>
          <p:cNvPr id="156" name="PlaceHolder 3"/>
          <p:cNvSpPr>
            <a:spLocks noGrp="1"/>
          </p:cNvSpPr>
          <p:nvPr>
            <p:ph/>
          </p:nvPr>
        </p:nvSpPr>
        <p:spPr>
          <a:xfrm>
            <a:off x="4674240" y="1412640"/>
            <a:ext cx="4015800" cy="2247840"/>
          </a:xfrm>
          <a:prstGeom prst="rect">
            <a:avLst/>
          </a:prstGeom>
          <a:noFill/>
          <a:ln w="0">
            <a:noFill/>
          </a:ln>
        </p:spPr>
        <p:txBody>
          <a:bodyPr lIns="0" tIns="0" rIns="0" bIns="0" anchor="t">
            <a:normAutofit/>
          </a:bodyPr>
          <a:lstStyle/>
          <a:p>
            <a:pPr indent="0">
              <a:spcBef>
                <a:spcPts val="1417"/>
              </a:spcBef>
              <a:buNone/>
            </a:pPr>
            <a:endParaRPr lang="fr-FR" sz="2200" b="0" strike="noStrike" spc="-1">
              <a:solidFill>
                <a:srgbClr val="7F7F7F"/>
              </a:solidFill>
              <a:latin typeface="Century Gothic"/>
            </a:endParaRPr>
          </a:p>
        </p:txBody>
      </p:sp>
      <p:sp>
        <p:nvSpPr>
          <p:cNvPr id="157" name="PlaceHolder 4"/>
          <p:cNvSpPr>
            <a:spLocks noGrp="1"/>
          </p:cNvSpPr>
          <p:nvPr>
            <p:ph/>
          </p:nvPr>
        </p:nvSpPr>
        <p:spPr>
          <a:xfrm>
            <a:off x="457200" y="3874320"/>
            <a:ext cx="8229240" cy="2247840"/>
          </a:xfrm>
          <a:prstGeom prst="rect">
            <a:avLst/>
          </a:prstGeom>
          <a:noFill/>
          <a:ln w="0">
            <a:noFill/>
          </a:ln>
        </p:spPr>
        <p:txBody>
          <a:bodyPr lIns="0" tIns="0" rIns="0" bIns="0" anchor="t">
            <a:normAutofit/>
          </a:bodyPr>
          <a:lstStyle/>
          <a:p>
            <a:pPr indent="0">
              <a:spcBef>
                <a:spcPts val="1417"/>
              </a:spcBef>
              <a:buNone/>
            </a:pPr>
            <a:endParaRPr lang="fr-FR" sz="2200" b="0" strike="noStrike" spc="-1">
              <a:solidFill>
                <a:srgbClr val="7F7F7F"/>
              </a:solidFill>
              <a:latin typeface="Century Gothic"/>
            </a:endParaRPr>
          </a:p>
        </p:txBody>
      </p:sp>
      <p:sp>
        <p:nvSpPr>
          <p:cNvPr id="6" name="PlaceHolder 5"/>
          <p:cNvSpPr>
            <a:spLocks noGrp="1"/>
          </p:cNvSpPr>
          <p:nvPr>
            <p:ph type="ftr" idx="9"/>
          </p:nvPr>
        </p:nvSpPr>
        <p:spPr/>
        <p:txBody>
          <a:bodyPr/>
          <a:lstStyle/>
          <a:p>
            <a:r>
              <a:t>Footer</a:t>
            </a:r>
          </a:p>
        </p:txBody>
      </p:sp>
      <p:sp>
        <p:nvSpPr>
          <p:cNvPr id="7" name="PlaceHolder 6"/>
          <p:cNvSpPr>
            <a:spLocks noGrp="1"/>
          </p:cNvSpPr>
          <p:nvPr>
            <p:ph type="sldNum" idx="10"/>
          </p:nvPr>
        </p:nvSpPr>
        <p:spPr/>
        <p:txBody>
          <a:bodyPr/>
          <a:lstStyle/>
          <a:p>
            <a:fld id="{014EDFD2-5F75-436C-ADB0-CBD0EF5F58C1}" type="slidenum">
              <a:t>‹N°›</a:t>
            </a:fld>
            <a:endParaRPr/>
          </a:p>
        </p:txBody>
      </p:sp>
      <p:sp>
        <p:nvSpPr>
          <p:cNvPr id="8" name="PlaceHolder 7"/>
          <p:cNvSpPr>
            <a:spLocks noGrp="1"/>
          </p:cNvSpPr>
          <p:nvPr>
            <p:ph type="dt" idx="8"/>
          </p:nvPr>
        </p:nvSpPr>
        <p:spPr/>
        <p:txBody>
          <a:bodyPr/>
          <a:lstStyle/>
          <a:p>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58" name="PlaceHolder 1"/>
          <p:cNvSpPr>
            <a:spLocks noGrp="1"/>
          </p:cNvSpPr>
          <p:nvPr>
            <p:ph type="title"/>
          </p:nvPr>
        </p:nvSpPr>
        <p:spPr>
          <a:xfrm>
            <a:off x="457200" y="188640"/>
            <a:ext cx="8229240" cy="935640"/>
          </a:xfrm>
          <a:prstGeom prst="rect">
            <a:avLst/>
          </a:prstGeom>
          <a:noFill/>
          <a:ln w="0">
            <a:noFill/>
          </a:ln>
        </p:spPr>
        <p:txBody>
          <a:bodyPr lIns="0" tIns="0" rIns="0" bIns="0" anchor="ctr">
            <a:noAutofit/>
          </a:bodyPr>
          <a:lstStyle/>
          <a:p>
            <a:pPr indent="0">
              <a:buNone/>
            </a:pPr>
            <a:endParaRPr lang="fr-FR" sz="3400" b="0" strike="noStrike" spc="-1">
              <a:solidFill>
                <a:srgbClr val="000000"/>
              </a:solidFill>
              <a:latin typeface="Palatino Linotype"/>
            </a:endParaRPr>
          </a:p>
        </p:txBody>
      </p:sp>
      <p:sp>
        <p:nvSpPr>
          <p:cNvPr id="159" name="PlaceHolder 2"/>
          <p:cNvSpPr>
            <a:spLocks noGrp="1"/>
          </p:cNvSpPr>
          <p:nvPr>
            <p:ph/>
          </p:nvPr>
        </p:nvSpPr>
        <p:spPr>
          <a:xfrm>
            <a:off x="457200" y="1412640"/>
            <a:ext cx="8229240" cy="2247840"/>
          </a:xfrm>
          <a:prstGeom prst="rect">
            <a:avLst/>
          </a:prstGeom>
          <a:noFill/>
          <a:ln w="0">
            <a:noFill/>
          </a:ln>
        </p:spPr>
        <p:txBody>
          <a:bodyPr lIns="0" tIns="0" rIns="0" bIns="0" anchor="t">
            <a:normAutofit/>
          </a:bodyPr>
          <a:lstStyle/>
          <a:p>
            <a:pPr indent="0">
              <a:spcBef>
                <a:spcPts val="1417"/>
              </a:spcBef>
              <a:buNone/>
            </a:pPr>
            <a:endParaRPr lang="fr-FR" sz="2200" b="0" strike="noStrike" spc="-1">
              <a:solidFill>
                <a:srgbClr val="7F7F7F"/>
              </a:solidFill>
              <a:latin typeface="Century Gothic"/>
            </a:endParaRPr>
          </a:p>
        </p:txBody>
      </p:sp>
      <p:sp>
        <p:nvSpPr>
          <p:cNvPr id="160" name="PlaceHolder 3"/>
          <p:cNvSpPr>
            <a:spLocks noGrp="1"/>
          </p:cNvSpPr>
          <p:nvPr>
            <p:ph/>
          </p:nvPr>
        </p:nvSpPr>
        <p:spPr>
          <a:xfrm>
            <a:off x="457200" y="3874320"/>
            <a:ext cx="8229240" cy="2247840"/>
          </a:xfrm>
          <a:prstGeom prst="rect">
            <a:avLst/>
          </a:prstGeom>
          <a:noFill/>
          <a:ln w="0">
            <a:noFill/>
          </a:ln>
        </p:spPr>
        <p:txBody>
          <a:bodyPr lIns="0" tIns="0" rIns="0" bIns="0" anchor="t">
            <a:normAutofit/>
          </a:bodyPr>
          <a:lstStyle/>
          <a:p>
            <a:pPr indent="0">
              <a:spcBef>
                <a:spcPts val="1417"/>
              </a:spcBef>
              <a:buNone/>
            </a:pPr>
            <a:endParaRPr lang="fr-FR" sz="2200" b="0" strike="noStrike" spc="-1">
              <a:solidFill>
                <a:srgbClr val="7F7F7F"/>
              </a:solidFill>
              <a:latin typeface="Century Gothic"/>
            </a:endParaRPr>
          </a:p>
        </p:txBody>
      </p:sp>
      <p:sp>
        <p:nvSpPr>
          <p:cNvPr id="5" name="PlaceHolder 4"/>
          <p:cNvSpPr>
            <a:spLocks noGrp="1"/>
          </p:cNvSpPr>
          <p:nvPr>
            <p:ph type="ftr" idx="9"/>
          </p:nvPr>
        </p:nvSpPr>
        <p:spPr/>
        <p:txBody>
          <a:bodyPr/>
          <a:lstStyle/>
          <a:p>
            <a:r>
              <a:t>Footer</a:t>
            </a:r>
          </a:p>
        </p:txBody>
      </p:sp>
      <p:sp>
        <p:nvSpPr>
          <p:cNvPr id="6" name="PlaceHolder 5"/>
          <p:cNvSpPr>
            <a:spLocks noGrp="1"/>
          </p:cNvSpPr>
          <p:nvPr>
            <p:ph type="sldNum" idx="10"/>
          </p:nvPr>
        </p:nvSpPr>
        <p:spPr/>
        <p:txBody>
          <a:bodyPr/>
          <a:lstStyle/>
          <a:p>
            <a:fld id="{4AAB887C-EC1D-48A9-B731-5518CBB16A6E}" type="slidenum">
              <a:t>‹N°›</a:t>
            </a:fld>
            <a:endParaRPr/>
          </a:p>
        </p:txBody>
      </p:sp>
      <p:sp>
        <p:nvSpPr>
          <p:cNvPr id="7" name="PlaceHolder 6"/>
          <p:cNvSpPr>
            <a:spLocks noGrp="1"/>
          </p:cNvSpPr>
          <p:nvPr>
            <p:ph type="dt" idx="8"/>
          </p:nvPr>
        </p:nvSpPr>
        <p:spPr/>
        <p:txBody>
          <a:bodyPr/>
          <a:lstStyle/>
          <a:p>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61" name="PlaceHolder 1"/>
          <p:cNvSpPr>
            <a:spLocks noGrp="1"/>
          </p:cNvSpPr>
          <p:nvPr>
            <p:ph type="title"/>
          </p:nvPr>
        </p:nvSpPr>
        <p:spPr>
          <a:xfrm>
            <a:off x="457200" y="188640"/>
            <a:ext cx="8229240" cy="935640"/>
          </a:xfrm>
          <a:prstGeom prst="rect">
            <a:avLst/>
          </a:prstGeom>
          <a:noFill/>
          <a:ln w="0">
            <a:noFill/>
          </a:ln>
        </p:spPr>
        <p:txBody>
          <a:bodyPr lIns="0" tIns="0" rIns="0" bIns="0" anchor="ctr">
            <a:noAutofit/>
          </a:bodyPr>
          <a:lstStyle/>
          <a:p>
            <a:pPr indent="0">
              <a:buNone/>
            </a:pPr>
            <a:endParaRPr lang="fr-FR" sz="3400" b="0" strike="noStrike" spc="-1">
              <a:solidFill>
                <a:srgbClr val="000000"/>
              </a:solidFill>
              <a:latin typeface="Palatino Linotype"/>
            </a:endParaRPr>
          </a:p>
        </p:txBody>
      </p:sp>
      <p:sp>
        <p:nvSpPr>
          <p:cNvPr id="162" name="PlaceHolder 2"/>
          <p:cNvSpPr>
            <a:spLocks noGrp="1"/>
          </p:cNvSpPr>
          <p:nvPr>
            <p:ph/>
          </p:nvPr>
        </p:nvSpPr>
        <p:spPr>
          <a:xfrm>
            <a:off x="457200" y="1412640"/>
            <a:ext cx="4015800" cy="2247840"/>
          </a:xfrm>
          <a:prstGeom prst="rect">
            <a:avLst/>
          </a:prstGeom>
          <a:noFill/>
          <a:ln w="0">
            <a:noFill/>
          </a:ln>
        </p:spPr>
        <p:txBody>
          <a:bodyPr lIns="0" tIns="0" rIns="0" bIns="0" anchor="t">
            <a:normAutofit/>
          </a:bodyPr>
          <a:lstStyle/>
          <a:p>
            <a:pPr indent="0">
              <a:spcBef>
                <a:spcPts val="1417"/>
              </a:spcBef>
              <a:buNone/>
            </a:pPr>
            <a:endParaRPr lang="fr-FR" sz="2200" b="0" strike="noStrike" spc="-1">
              <a:solidFill>
                <a:srgbClr val="7F7F7F"/>
              </a:solidFill>
              <a:latin typeface="Century Gothic"/>
            </a:endParaRPr>
          </a:p>
        </p:txBody>
      </p:sp>
      <p:sp>
        <p:nvSpPr>
          <p:cNvPr id="163" name="PlaceHolder 3"/>
          <p:cNvSpPr>
            <a:spLocks noGrp="1"/>
          </p:cNvSpPr>
          <p:nvPr>
            <p:ph/>
          </p:nvPr>
        </p:nvSpPr>
        <p:spPr>
          <a:xfrm>
            <a:off x="4674240" y="1412640"/>
            <a:ext cx="4015800" cy="2247840"/>
          </a:xfrm>
          <a:prstGeom prst="rect">
            <a:avLst/>
          </a:prstGeom>
          <a:noFill/>
          <a:ln w="0">
            <a:noFill/>
          </a:ln>
        </p:spPr>
        <p:txBody>
          <a:bodyPr lIns="0" tIns="0" rIns="0" bIns="0" anchor="t">
            <a:normAutofit/>
          </a:bodyPr>
          <a:lstStyle/>
          <a:p>
            <a:pPr indent="0">
              <a:spcBef>
                <a:spcPts val="1417"/>
              </a:spcBef>
              <a:buNone/>
            </a:pPr>
            <a:endParaRPr lang="fr-FR" sz="2200" b="0" strike="noStrike" spc="-1">
              <a:solidFill>
                <a:srgbClr val="7F7F7F"/>
              </a:solidFill>
              <a:latin typeface="Century Gothic"/>
            </a:endParaRPr>
          </a:p>
        </p:txBody>
      </p:sp>
      <p:sp>
        <p:nvSpPr>
          <p:cNvPr id="164" name="PlaceHolder 4"/>
          <p:cNvSpPr>
            <a:spLocks noGrp="1"/>
          </p:cNvSpPr>
          <p:nvPr>
            <p:ph/>
          </p:nvPr>
        </p:nvSpPr>
        <p:spPr>
          <a:xfrm>
            <a:off x="457200" y="3874320"/>
            <a:ext cx="4015800" cy="2247840"/>
          </a:xfrm>
          <a:prstGeom prst="rect">
            <a:avLst/>
          </a:prstGeom>
          <a:noFill/>
          <a:ln w="0">
            <a:noFill/>
          </a:ln>
        </p:spPr>
        <p:txBody>
          <a:bodyPr lIns="0" tIns="0" rIns="0" bIns="0" anchor="t">
            <a:normAutofit/>
          </a:bodyPr>
          <a:lstStyle/>
          <a:p>
            <a:pPr indent="0">
              <a:spcBef>
                <a:spcPts val="1417"/>
              </a:spcBef>
              <a:buNone/>
            </a:pPr>
            <a:endParaRPr lang="fr-FR" sz="2200" b="0" strike="noStrike" spc="-1">
              <a:solidFill>
                <a:srgbClr val="7F7F7F"/>
              </a:solidFill>
              <a:latin typeface="Century Gothic"/>
            </a:endParaRPr>
          </a:p>
        </p:txBody>
      </p:sp>
      <p:sp>
        <p:nvSpPr>
          <p:cNvPr id="165" name="PlaceHolder 5"/>
          <p:cNvSpPr>
            <a:spLocks noGrp="1"/>
          </p:cNvSpPr>
          <p:nvPr>
            <p:ph/>
          </p:nvPr>
        </p:nvSpPr>
        <p:spPr>
          <a:xfrm>
            <a:off x="4674240" y="3874320"/>
            <a:ext cx="4015800" cy="2247840"/>
          </a:xfrm>
          <a:prstGeom prst="rect">
            <a:avLst/>
          </a:prstGeom>
          <a:noFill/>
          <a:ln w="0">
            <a:noFill/>
          </a:ln>
        </p:spPr>
        <p:txBody>
          <a:bodyPr lIns="0" tIns="0" rIns="0" bIns="0" anchor="t">
            <a:normAutofit/>
          </a:bodyPr>
          <a:lstStyle/>
          <a:p>
            <a:pPr indent="0">
              <a:spcBef>
                <a:spcPts val="1417"/>
              </a:spcBef>
              <a:buNone/>
            </a:pPr>
            <a:endParaRPr lang="fr-FR" sz="2200" b="0" strike="noStrike" spc="-1">
              <a:solidFill>
                <a:srgbClr val="7F7F7F"/>
              </a:solidFill>
              <a:latin typeface="Century Gothic"/>
            </a:endParaRPr>
          </a:p>
        </p:txBody>
      </p:sp>
      <p:sp>
        <p:nvSpPr>
          <p:cNvPr id="7" name="PlaceHolder 6"/>
          <p:cNvSpPr>
            <a:spLocks noGrp="1"/>
          </p:cNvSpPr>
          <p:nvPr>
            <p:ph type="ftr" idx="9"/>
          </p:nvPr>
        </p:nvSpPr>
        <p:spPr/>
        <p:txBody>
          <a:bodyPr/>
          <a:lstStyle/>
          <a:p>
            <a:r>
              <a:t>Footer</a:t>
            </a:r>
          </a:p>
        </p:txBody>
      </p:sp>
      <p:sp>
        <p:nvSpPr>
          <p:cNvPr id="8" name="PlaceHolder 7"/>
          <p:cNvSpPr>
            <a:spLocks noGrp="1"/>
          </p:cNvSpPr>
          <p:nvPr>
            <p:ph type="sldNum" idx="10"/>
          </p:nvPr>
        </p:nvSpPr>
        <p:spPr/>
        <p:txBody>
          <a:bodyPr/>
          <a:lstStyle/>
          <a:p>
            <a:fld id="{BE6F89EE-1600-42AE-8EE6-AB525D7257B6}" type="slidenum">
              <a:t>‹N°›</a:t>
            </a:fld>
            <a:endParaRPr/>
          </a:p>
        </p:txBody>
      </p:sp>
      <p:sp>
        <p:nvSpPr>
          <p:cNvPr id="9" name="PlaceHolder 8"/>
          <p:cNvSpPr>
            <a:spLocks noGrp="1"/>
          </p:cNvSpPr>
          <p:nvPr>
            <p:ph type="dt" idx="8"/>
          </p:nvPr>
        </p:nvSpPr>
        <p:spPr/>
        <p:txBody>
          <a:bodyPr/>
          <a:lstStyle/>
          <a:p>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66" name="PlaceHolder 1"/>
          <p:cNvSpPr>
            <a:spLocks noGrp="1"/>
          </p:cNvSpPr>
          <p:nvPr>
            <p:ph type="title"/>
          </p:nvPr>
        </p:nvSpPr>
        <p:spPr>
          <a:xfrm>
            <a:off x="457200" y="188640"/>
            <a:ext cx="8229240" cy="935640"/>
          </a:xfrm>
          <a:prstGeom prst="rect">
            <a:avLst/>
          </a:prstGeom>
          <a:noFill/>
          <a:ln w="0">
            <a:noFill/>
          </a:ln>
        </p:spPr>
        <p:txBody>
          <a:bodyPr lIns="0" tIns="0" rIns="0" bIns="0" anchor="ctr">
            <a:noAutofit/>
          </a:bodyPr>
          <a:lstStyle/>
          <a:p>
            <a:pPr indent="0">
              <a:buNone/>
            </a:pPr>
            <a:endParaRPr lang="fr-FR" sz="3400" b="0" strike="noStrike" spc="-1">
              <a:solidFill>
                <a:srgbClr val="000000"/>
              </a:solidFill>
              <a:latin typeface="Palatino Linotype"/>
            </a:endParaRPr>
          </a:p>
        </p:txBody>
      </p:sp>
      <p:sp>
        <p:nvSpPr>
          <p:cNvPr id="167" name="PlaceHolder 2"/>
          <p:cNvSpPr>
            <a:spLocks noGrp="1"/>
          </p:cNvSpPr>
          <p:nvPr>
            <p:ph/>
          </p:nvPr>
        </p:nvSpPr>
        <p:spPr>
          <a:xfrm>
            <a:off x="457200" y="1412640"/>
            <a:ext cx="2649600" cy="2247840"/>
          </a:xfrm>
          <a:prstGeom prst="rect">
            <a:avLst/>
          </a:prstGeom>
          <a:noFill/>
          <a:ln w="0">
            <a:noFill/>
          </a:ln>
        </p:spPr>
        <p:txBody>
          <a:bodyPr lIns="0" tIns="0" rIns="0" bIns="0" anchor="t">
            <a:normAutofit/>
          </a:bodyPr>
          <a:lstStyle/>
          <a:p>
            <a:pPr indent="0">
              <a:spcBef>
                <a:spcPts val="1417"/>
              </a:spcBef>
              <a:buNone/>
            </a:pPr>
            <a:endParaRPr lang="fr-FR" sz="2200" b="0" strike="noStrike" spc="-1">
              <a:solidFill>
                <a:srgbClr val="7F7F7F"/>
              </a:solidFill>
              <a:latin typeface="Century Gothic"/>
            </a:endParaRPr>
          </a:p>
        </p:txBody>
      </p:sp>
      <p:sp>
        <p:nvSpPr>
          <p:cNvPr id="168" name="PlaceHolder 3"/>
          <p:cNvSpPr>
            <a:spLocks noGrp="1"/>
          </p:cNvSpPr>
          <p:nvPr>
            <p:ph/>
          </p:nvPr>
        </p:nvSpPr>
        <p:spPr>
          <a:xfrm>
            <a:off x="3239640" y="1412640"/>
            <a:ext cx="2649600" cy="2247840"/>
          </a:xfrm>
          <a:prstGeom prst="rect">
            <a:avLst/>
          </a:prstGeom>
          <a:noFill/>
          <a:ln w="0">
            <a:noFill/>
          </a:ln>
        </p:spPr>
        <p:txBody>
          <a:bodyPr lIns="0" tIns="0" rIns="0" bIns="0" anchor="t">
            <a:normAutofit/>
          </a:bodyPr>
          <a:lstStyle/>
          <a:p>
            <a:pPr indent="0">
              <a:spcBef>
                <a:spcPts val="1417"/>
              </a:spcBef>
              <a:buNone/>
            </a:pPr>
            <a:endParaRPr lang="fr-FR" sz="2200" b="0" strike="noStrike" spc="-1">
              <a:solidFill>
                <a:srgbClr val="7F7F7F"/>
              </a:solidFill>
              <a:latin typeface="Century Gothic"/>
            </a:endParaRPr>
          </a:p>
        </p:txBody>
      </p:sp>
      <p:sp>
        <p:nvSpPr>
          <p:cNvPr id="169" name="PlaceHolder 4"/>
          <p:cNvSpPr>
            <a:spLocks noGrp="1"/>
          </p:cNvSpPr>
          <p:nvPr>
            <p:ph/>
          </p:nvPr>
        </p:nvSpPr>
        <p:spPr>
          <a:xfrm>
            <a:off x="6022080" y="1412640"/>
            <a:ext cx="2649600" cy="2247840"/>
          </a:xfrm>
          <a:prstGeom prst="rect">
            <a:avLst/>
          </a:prstGeom>
          <a:noFill/>
          <a:ln w="0">
            <a:noFill/>
          </a:ln>
        </p:spPr>
        <p:txBody>
          <a:bodyPr lIns="0" tIns="0" rIns="0" bIns="0" anchor="t">
            <a:normAutofit/>
          </a:bodyPr>
          <a:lstStyle/>
          <a:p>
            <a:pPr indent="0">
              <a:spcBef>
                <a:spcPts val="1417"/>
              </a:spcBef>
              <a:buNone/>
            </a:pPr>
            <a:endParaRPr lang="fr-FR" sz="2200" b="0" strike="noStrike" spc="-1">
              <a:solidFill>
                <a:srgbClr val="7F7F7F"/>
              </a:solidFill>
              <a:latin typeface="Century Gothic"/>
            </a:endParaRPr>
          </a:p>
        </p:txBody>
      </p:sp>
      <p:sp>
        <p:nvSpPr>
          <p:cNvPr id="170" name="PlaceHolder 5"/>
          <p:cNvSpPr>
            <a:spLocks noGrp="1"/>
          </p:cNvSpPr>
          <p:nvPr>
            <p:ph/>
          </p:nvPr>
        </p:nvSpPr>
        <p:spPr>
          <a:xfrm>
            <a:off x="457200" y="3874320"/>
            <a:ext cx="2649600" cy="2247840"/>
          </a:xfrm>
          <a:prstGeom prst="rect">
            <a:avLst/>
          </a:prstGeom>
          <a:noFill/>
          <a:ln w="0">
            <a:noFill/>
          </a:ln>
        </p:spPr>
        <p:txBody>
          <a:bodyPr lIns="0" tIns="0" rIns="0" bIns="0" anchor="t">
            <a:normAutofit/>
          </a:bodyPr>
          <a:lstStyle/>
          <a:p>
            <a:pPr indent="0">
              <a:spcBef>
                <a:spcPts val="1417"/>
              </a:spcBef>
              <a:buNone/>
            </a:pPr>
            <a:endParaRPr lang="fr-FR" sz="2200" b="0" strike="noStrike" spc="-1">
              <a:solidFill>
                <a:srgbClr val="7F7F7F"/>
              </a:solidFill>
              <a:latin typeface="Century Gothic"/>
            </a:endParaRPr>
          </a:p>
        </p:txBody>
      </p:sp>
      <p:sp>
        <p:nvSpPr>
          <p:cNvPr id="171" name="PlaceHolder 6"/>
          <p:cNvSpPr>
            <a:spLocks noGrp="1"/>
          </p:cNvSpPr>
          <p:nvPr>
            <p:ph/>
          </p:nvPr>
        </p:nvSpPr>
        <p:spPr>
          <a:xfrm>
            <a:off x="3239640" y="3874320"/>
            <a:ext cx="2649600" cy="2247840"/>
          </a:xfrm>
          <a:prstGeom prst="rect">
            <a:avLst/>
          </a:prstGeom>
          <a:noFill/>
          <a:ln w="0">
            <a:noFill/>
          </a:ln>
        </p:spPr>
        <p:txBody>
          <a:bodyPr lIns="0" tIns="0" rIns="0" bIns="0" anchor="t">
            <a:normAutofit/>
          </a:bodyPr>
          <a:lstStyle/>
          <a:p>
            <a:pPr indent="0">
              <a:spcBef>
                <a:spcPts val="1417"/>
              </a:spcBef>
              <a:buNone/>
            </a:pPr>
            <a:endParaRPr lang="fr-FR" sz="2200" b="0" strike="noStrike" spc="-1">
              <a:solidFill>
                <a:srgbClr val="7F7F7F"/>
              </a:solidFill>
              <a:latin typeface="Century Gothic"/>
            </a:endParaRPr>
          </a:p>
        </p:txBody>
      </p:sp>
      <p:sp>
        <p:nvSpPr>
          <p:cNvPr id="172" name="PlaceHolder 7"/>
          <p:cNvSpPr>
            <a:spLocks noGrp="1"/>
          </p:cNvSpPr>
          <p:nvPr>
            <p:ph/>
          </p:nvPr>
        </p:nvSpPr>
        <p:spPr>
          <a:xfrm>
            <a:off x="6022080" y="3874320"/>
            <a:ext cx="2649600" cy="2247840"/>
          </a:xfrm>
          <a:prstGeom prst="rect">
            <a:avLst/>
          </a:prstGeom>
          <a:noFill/>
          <a:ln w="0">
            <a:noFill/>
          </a:ln>
        </p:spPr>
        <p:txBody>
          <a:bodyPr lIns="0" tIns="0" rIns="0" bIns="0" anchor="t">
            <a:normAutofit/>
          </a:bodyPr>
          <a:lstStyle/>
          <a:p>
            <a:pPr indent="0">
              <a:spcBef>
                <a:spcPts val="1417"/>
              </a:spcBef>
              <a:buNone/>
            </a:pPr>
            <a:endParaRPr lang="fr-FR" sz="2200" b="0" strike="noStrike" spc="-1">
              <a:solidFill>
                <a:srgbClr val="7F7F7F"/>
              </a:solidFill>
              <a:latin typeface="Century Gothic"/>
            </a:endParaRPr>
          </a:p>
        </p:txBody>
      </p:sp>
      <p:sp>
        <p:nvSpPr>
          <p:cNvPr id="9" name="PlaceHolder 8"/>
          <p:cNvSpPr>
            <a:spLocks noGrp="1"/>
          </p:cNvSpPr>
          <p:nvPr>
            <p:ph type="ftr" idx="9"/>
          </p:nvPr>
        </p:nvSpPr>
        <p:spPr/>
        <p:txBody>
          <a:bodyPr/>
          <a:lstStyle/>
          <a:p>
            <a:r>
              <a:t>Footer</a:t>
            </a:r>
          </a:p>
        </p:txBody>
      </p:sp>
      <p:sp>
        <p:nvSpPr>
          <p:cNvPr id="10" name="PlaceHolder 9"/>
          <p:cNvSpPr>
            <a:spLocks noGrp="1"/>
          </p:cNvSpPr>
          <p:nvPr>
            <p:ph type="sldNum" idx="10"/>
          </p:nvPr>
        </p:nvSpPr>
        <p:spPr/>
        <p:txBody>
          <a:bodyPr/>
          <a:lstStyle/>
          <a:p>
            <a:fld id="{F07F57D6-07CA-48DB-A9EF-3E681BAE9152}" type="slidenum">
              <a:t>‹N°›</a:t>
            </a:fld>
            <a:endParaRPr/>
          </a:p>
        </p:txBody>
      </p:sp>
      <p:sp>
        <p:nvSpPr>
          <p:cNvPr id="11" name="PlaceHolder 10"/>
          <p:cNvSpPr>
            <a:spLocks noGrp="1"/>
          </p:cNvSpPr>
          <p:nvPr>
            <p:ph type="dt" idx="8"/>
          </p:nvPr>
        </p:nvSpPr>
        <p:spPr/>
        <p:txBody>
          <a:body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188640"/>
            <a:ext cx="8229240" cy="935640"/>
          </a:xfrm>
          <a:prstGeom prst="rect">
            <a:avLst/>
          </a:prstGeom>
          <a:noFill/>
          <a:ln w="0">
            <a:noFill/>
          </a:ln>
        </p:spPr>
        <p:txBody>
          <a:bodyPr lIns="0" tIns="0" rIns="0" bIns="0" anchor="ctr">
            <a:noAutofit/>
          </a:bodyPr>
          <a:lstStyle/>
          <a:p>
            <a:pPr indent="0">
              <a:buNone/>
            </a:pPr>
            <a:endParaRPr lang="fr-FR" sz="3400" b="0" strike="noStrike" spc="-1">
              <a:solidFill>
                <a:srgbClr val="000000"/>
              </a:solidFill>
              <a:latin typeface="Palatino Linotype"/>
            </a:endParaRPr>
          </a:p>
        </p:txBody>
      </p:sp>
      <p:sp>
        <p:nvSpPr>
          <p:cNvPr id="3" name="PlaceHolder 2"/>
          <p:cNvSpPr>
            <a:spLocks noGrp="1"/>
          </p:cNvSpPr>
          <p:nvPr>
            <p:ph type="ftr" idx="2"/>
          </p:nvPr>
        </p:nvSpPr>
        <p:spPr/>
        <p:txBody>
          <a:bodyPr/>
          <a:lstStyle/>
          <a:p>
            <a:r>
              <a:t>Footer</a:t>
            </a:r>
          </a:p>
        </p:txBody>
      </p:sp>
      <p:sp>
        <p:nvSpPr>
          <p:cNvPr id="4" name="PlaceHolder 3"/>
          <p:cNvSpPr>
            <a:spLocks noGrp="1"/>
          </p:cNvSpPr>
          <p:nvPr>
            <p:ph type="sldNum" idx="3"/>
          </p:nvPr>
        </p:nvSpPr>
        <p:spPr/>
        <p:txBody>
          <a:bodyPr/>
          <a:lstStyle/>
          <a:p>
            <a:fld id="{1CBB9905-D9EF-48A7-8783-5B09AA75E9E5}" type="slidenum">
              <a:t>‹N°›</a:t>
            </a:fld>
            <a:endParaRPr/>
          </a:p>
        </p:txBody>
      </p:sp>
      <p:sp>
        <p:nvSpPr>
          <p:cNvPr id="5" name="PlaceHolder 4"/>
          <p:cNvSpPr>
            <a:spLocks noGrp="1"/>
          </p:cNvSpPr>
          <p:nvPr>
            <p:ph type="dt" idx="1"/>
          </p:nvPr>
        </p:nvSpPr>
        <p:spPr/>
        <p:txBody>
          <a:body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5" name="PlaceHolder 1"/>
          <p:cNvSpPr>
            <a:spLocks noGrp="1"/>
          </p:cNvSpPr>
          <p:nvPr>
            <p:ph type="subTitle"/>
          </p:nvPr>
        </p:nvSpPr>
        <p:spPr>
          <a:xfrm>
            <a:off x="457200" y="188640"/>
            <a:ext cx="8229240" cy="4338360"/>
          </a:xfrm>
          <a:prstGeom prst="rect">
            <a:avLst/>
          </a:prstGeom>
          <a:noFill/>
          <a:ln w="0">
            <a:noFill/>
          </a:ln>
        </p:spPr>
        <p:txBody>
          <a:bodyPr lIns="0" tIns="0" rIns="0" bIns="0" anchor="ctr">
            <a:noAutofit/>
          </a:bodyPr>
          <a:lstStyle/>
          <a:p>
            <a:pPr algn="ctr"/>
            <a:endParaRPr lang="fr-FR" sz="3200" b="0" strike="noStrike" spc="-1">
              <a:solidFill>
                <a:srgbClr val="000000"/>
              </a:solidFill>
              <a:latin typeface="Arial"/>
            </a:endParaRPr>
          </a:p>
        </p:txBody>
      </p:sp>
      <p:sp>
        <p:nvSpPr>
          <p:cNvPr id="3" name="PlaceHolder 2"/>
          <p:cNvSpPr>
            <a:spLocks noGrp="1"/>
          </p:cNvSpPr>
          <p:nvPr>
            <p:ph type="ftr" idx="2"/>
          </p:nvPr>
        </p:nvSpPr>
        <p:spPr/>
        <p:txBody>
          <a:bodyPr/>
          <a:lstStyle/>
          <a:p>
            <a:r>
              <a:t>Footer</a:t>
            </a:r>
          </a:p>
        </p:txBody>
      </p:sp>
      <p:sp>
        <p:nvSpPr>
          <p:cNvPr id="4" name="PlaceHolder 3"/>
          <p:cNvSpPr>
            <a:spLocks noGrp="1"/>
          </p:cNvSpPr>
          <p:nvPr>
            <p:ph type="sldNum" idx="3"/>
          </p:nvPr>
        </p:nvSpPr>
        <p:spPr/>
        <p:txBody>
          <a:bodyPr/>
          <a:lstStyle/>
          <a:p>
            <a:fld id="{F90CFE1F-763A-4AE6-8D82-A7C113940785}" type="slidenum">
              <a:t>‹N°›</a:t>
            </a:fld>
            <a:endParaRPr/>
          </a:p>
        </p:txBody>
      </p:sp>
      <p:sp>
        <p:nvSpPr>
          <p:cNvPr id="5" name="PlaceHolder 4"/>
          <p:cNvSpPr>
            <a:spLocks noGrp="1"/>
          </p:cNvSpPr>
          <p:nvPr>
            <p:ph type="dt" idx="1"/>
          </p:nvPr>
        </p:nvSpPr>
        <p:spPr/>
        <p:txBody>
          <a:body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457200" y="188640"/>
            <a:ext cx="8229240" cy="935640"/>
          </a:xfrm>
          <a:prstGeom prst="rect">
            <a:avLst/>
          </a:prstGeom>
          <a:noFill/>
          <a:ln w="0">
            <a:noFill/>
          </a:ln>
        </p:spPr>
        <p:txBody>
          <a:bodyPr lIns="0" tIns="0" rIns="0" bIns="0" anchor="ctr">
            <a:noAutofit/>
          </a:bodyPr>
          <a:lstStyle/>
          <a:p>
            <a:pPr indent="0">
              <a:buNone/>
            </a:pPr>
            <a:endParaRPr lang="fr-FR" sz="3400" b="0" strike="noStrike" spc="-1">
              <a:solidFill>
                <a:srgbClr val="000000"/>
              </a:solidFill>
              <a:latin typeface="Palatino Linotype"/>
            </a:endParaRPr>
          </a:p>
        </p:txBody>
      </p:sp>
      <p:sp>
        <p:nvSpPr>
          <p:cNvPr id="17" name="PlaceHolder 2"/>
          <p:cNvSpPr>
            <a:spLocks noGrp="1"/>
          </p:cNvSpPr>
          <p:nvPr>
            <p:ph/>
          </p:nvPr>
        </p:nvSpPr>
        <p:spPr>
          <a:xfrm>
            <a:off x="457200" y="1412640"/>
            <a:ext cx="4015800" cy="2247840"/>
          </a:xfrm>
          <a:prstGeom prst="rect">
            <a:avLst/>
          </a:prstGeom>
          <a:noFill/>
          <a:ln w="0">
            <a:noFill/>
          </a:ln>
        </p:spPr>
        <p:txBody>
          <a:bodyPr lIns="0" tIns="0" rIns="0" bIns="0" anchor="t">
            <a:normAutofit/>
          </a:bodyPr>
          <a:lstStyle/>
          <a:p>
            <a:pPr indent="0">
              <a:spcBef>
                <a:spcPts val="1417"/>
              </a:spcBef>
              <a:buNone/>
            </a:pPr>
            <a:endParaRPr lang="fr-FR" sz="2200" b="0" strike="noStrike" spc="-1">
              <a:solidFill>
                <a:srgbClr val="7F7F7F"/>
              </a:solidFill>
              <a:latin typeface="Century Gothic"/>
            </a:endParaRPr>
          </a:p>
        </p:txBody>
      </p:sp>
      <p:sp>
        <p:nvSpPr>
          <p:cNvPr id="18" name="PlaceHolder 3"/>
          <p:cNvSpPr>
            <a:spLocks noGrp="1"/>
          </p:cNvSpPr>
          <p:nvPr>
            <p:ph/>
          </p:nvPr>
        </p:nvSpPr>
        <p:spPr>
          <a:xfrm>
            <a:off x="4674240" y="1412640"/>
            <a:ext cx="4015800" cy="4713120"/>
          </a:xfrm>
          <a:prstGeom prst="rect">
            <a:avLst/>
          </a:prstGeom>
          <a:noFill/>
          <a:ln w="0">
            <a:noFill/>
          </a:ln>
        </p:spPr>
        <p:txBody>
          <a:bodyPr lIns="0" tIns="0" rIns="0" bIns="0" anchor="t">
            <a:normAutofit/>
          </a:bodyPr>
          <a:lstStyle/>
          <a:p>
            <a:pPr indent="0">
              <a:spcBef>
                <a:spcPts val="1417"/>
              </a:spcBef>
              <a:buNone/>
            </a:pPr>
            <a:endParaRPr lang="fr-FR" sz="2200" b="0" strike="noStrike" spc="-1">
              <a:solidFill>
                <a:srgbClr val="7F7F7F"/>
              </a:solidFill>
              <a:latin typeface="Century Gothic"/>
            </a:endParaRPr>
          </a:p>
        </p:txBody>
      </p:sp>
      <p:sp>
        <p:nvSpPr>
          <p:cNvPr id="19" name="PlaceHolder 4"/>
          <p:cNvSpPr>
            <a:spLocks noGrp="1"/>
          </p:cNvSpPr>
          <p:nvPr>
            <p:ph/>
          </p:nvPr>
        </p:nvSpPr>
        <p:spPr>
          <a:xfrm>
            <a:off x="457200" y="3874320"/>
            <a:ext cx="4015800" cy="2247840"/>
          </a:xfrm>
          <a:prstGeom prst="rect">
            <a:avLst/>
          </a:prstGeom>
          <a:noFill/>
          <a:ln w="0">
            <a:noFill/>
          </a:ln>
        </p:spPr>
        <p:txBody>
          <a:bodyPr lIns="0" tIns="0" rIns="0" bIns="0" anchor="t">
            <a:normAutofit/>
          </a:bodyPr>
          <a:lstStyle/>
          <a:p>
            <a:pPr indent="0">
              <a:spcBef>
                <a:spcPts val="1417"/>
              </a:spcBef>
              <a:buNone/>
            </a:pPr>
            <a:endParaRPr lang="fr-FR" sz="2200" b="0" strike="noStrike" spc="-1">
              <a:solidFill>
                <a:srgbClr val="7F7F7F"/>
              </a:solidFill>
              <a:latin typeface="Century Gothic"/>
            </a:endParaRPr>
          </a:p>
        </p:txBody>
      </p:sp>
      <p:sp>
        <p:nvSpPr>
          <p:cNvPr id="6" name="PlaceHolder 5"/>
          <p:cNvSpPr>
            <a:spLocks noGrp="1"/>
          </p:cNvSpPr>
          <p:nvPr>
            <p:ph type="ftr" idx="2"/>
          </p:nvPr>
        </p:nvSpPr>
        <p:spPr/>
        <p:txBody>
          <a:bodyPr/>
          <a:lstStyle/>
          <a:p>
            <a:r>
              <a:t>Footer</a:t>
            </a:r>
          </a:p>
        </p:txBody>
      </p:sp>
      <p:sp>
        <p:nvSpPr>
          <p:cNvPr id="7" name="PlaceHolder 6"/>
          <p:cNvSpPr>
            <a:spLocks noGrp="1"/>
          </p:cNvSpPr>
          <p:nvPr>
            <p:ph type="sldNum" idx="3"/>
          </p:nvPr>
        </p:nvSpPr>
        <p:spPr/>
        <p:txBody>
          <a:bodyPr/>
          <a:lstStyle/>
          <a:p>
            <a:fld id="{F81E172E-831F-4DB2-975F-6532DF598FCA}" type="slidenum">
              <a:t>‹N°›</a:t>
            </a:fld>
            <a:endParaRPr/>
          </a:p>
        </p:txBody>
      </p:sp>
      <p:sp>
        <p:nvSpPr>
          <p:cNvPr id="8" name="PlaceHolder 7"/>
          <p:cNvSpPr>
            <a:spLocks noGrp="1"/>
          </p:cNvSpPr>
          <p:nvPr>
            <p:ph type="dt" idx="1"/>
          </p:nvPr>
        </p:nvSpPr>
        <p:spPr/>
        <p:txBody>
          <a:body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457200" y="188640"/>
            <a:ext cx="8229240" cy="935640"/>
          </a:xfrm>
          <a:prstGeom prst="rect">
            <a:avLst/>
          </a:prstGeom>
          <a:noFill/>
          <a:ln w="0">
            <a:noFill/>
          </a:ln>
        </p:spPr>
        <p:txBody>
          <a:bodyPr lIns="0" tIns="0" rIns="0" bIns="0" anchor="ctr">
            <a:noAutofit/>
          </a:bodyPr>
          <a:lstStyle/>
          <a:p>
            <a:pPr indent="0">
              <a:buNone/>
            </a:pPr>
            <a:endParaRPr lang="fr-FR" sz="3400" b="0" strike="noStrike" spc="-1">
              <a:solidFill>
                <a:srgbClr val="000000"/>
              </a:solidFill>
              <a:latin typeface="Palatino Linotype"/>
            </a:endParaRPr>
          </a:p>
        </p:txBody>
      </p:sp>
      <p:sp>
        <p:nvSpPr>
          <p:cNvPr id="21" name="PlaceHolder 2"/>
          <p:cNvSpPr>
            <a:spLocks noGrp="1"/>
          </p:cNvSpPr>
          <p:nvPr>
            <p:ph/>
          </p:nvPr>
        </p:nvSpPr>
        <p:spPr>
          <a:xfrm>
            <a:off x="457200" y="1412640"/>
            <a:ext cx="4015800" cy="4713120"/>
          </a:xfrm>
          <a:prstGeom prst="rect">
            <a:avLst/>
          </a:prstGeom>
          <a:noFill/>
          <a:ln w="0">
            <a:noFill/>
          </a:ln>
        </p:spPr>
        <p:txBody>
          <a:bodyPr lIns="0" tIns="0" rIns="0" bIns="0" anchor="t">
            <a:normAutofit/>
          </a:bodyPr>
          <a:lstStyle/>
          <a:p>
            <a:pPr indent="0">
              <a:spcBef>
                <a:spcPts val="1417"/>
              </a:spcBef>
              <a:buNone/>
            </a:pPr>
            <a:endParaRPr lang="fr-FR" sz="2200" b="0" strike="noStrike" spc="-1">
              <a:solidFill>
                <a:srgbClr val="7F7F7F"/>
              </a:solidFill>
              <a:latin typeface="Century Gothic"/>
            </a:endParaRPr>
          </a:p>
        </p:txBody>
      </p:sp>
      <p:sp>
        <p:nvSpPr>
          <p:cNvPr id="22" name="PlaceHolder 3"/>
          <p:cNvSpPr>
            <a:spLocks noGrp="1"/>
          </p:cNvSpPr>
          <p:nvPr>
            <p:ph/>
          </p:nvPr>
        </p:nvSpPr>
        <p:spPr>
          <a:xfrm>
            <a:off x="4674240" y="1412640"/>
            <a:ext cx="4015800" cy="2247840"/>
          </a:xfrm>
          <a:prstGeom prst="rect">
            <a:avLst/>
          </a:prstGeom>
          <a:noFill/>
          <a:ln w="0">
            <a:noFill/>
          </a:ln>
        </p:spPr>
        <p:txBody>
          <a:bodyPr lIns="0" tIns="0" rIns="0" bIns="0" anchor="t">
            <a:normAutofit/>
          </a:bodyPr>
          <a:lstStyle/>
          <a:p>
            <a:pPr indent="0">
              <a:spcBef>
                <a:spcPts val="1417"/>
              </a:spcBef>
              <a:buNone/>
            </a:pPr>
            <a:endParaRPr lang="fr-FR" sz="2200" b="0" strike="noStrike" spc="-1">
              <a:solidFill>
                <a:srgbClr val="7F7F7F"/>
              </a:solidFill>
              <a:latin typeface="Century Gothic"/>
            </a:endParaRPr>
          </a:p>
        </p:txBody>
      </p:sp>
      <p:sp>
        <p:nvSpPr>
          <p:cNvPr id="23" name="PlaceHolder 4"/>
          <p:cNvSpPr>
            <a:spLocks noGrp="1"/>
          </p:cNvSpPr>
          <p:nvPr>
            <p:ph/>
          </p:nvPr>
        </p:nvSpPr>
        <p:spPr>
          <a:xfrm>
            <a:off x="4674240" y="3874320"/>
            <a:ext cx="4015800" cy="2247840"/>
          </a:xfrm>
          <a:prstGeom prst="rect">
            <a:avLst/>
          </a:prstGeom>
          <a:noFill/>
          <a:ln w="0">
            <a:noFill/>
          </a:ln>
        </p:spPr>
        <p:txBody>
          <a:bodyPr lIns="0" tIns="0" rIns="0" bIns="0" anchor="t">
            <a:normAutofit/>
          </a:bodyPr>
          <a:lstStyle/>
          <a:p>
            <a:pPr indent="0">
              <a:spcBef>
                <a:spcPts val="1417"/>
              </a:spcBef>
              <a:buNone/>
            </a:pPr>
            <a:endParaRPr lang="fr-FR" sz="2200" b="0" strike="noStrike" spc="-1">
              <a:solidFill>
                <a:srgbClr val="7F7F7F"/>
              </a:solidFill>
              <a:latin typeface="Century Gothic"/>
            </a:endParaRPr>
          </a:p>
        </p:txBody>
      </p:sp>
      <p:sp>
        <p:nvSpPr>
          <p:cNvPr id="6" name="PlaceHolder 5"/>
          <p:cNvSpPr>
            <a:spLocks noGrp="1"/>
          </p:cNvSpPr>
          <p:nvPr>
            <p:ph type="ftr" idx="2"/>
          </p:nvPr>
        </p:nvSpPr>
        <p:spPr/>
        <p:txBody>
          <a:bodyPr/>
          <a:lstStyle/>
          <a:p>
            <a:r>
              <a:t>Footer</a:t>
            </a:r>
          </a:p>
        </p:txBody>
      </p:sp>
      <p:sp>
        <p:nvSpPr>
          <p:cNvPr id="7" name="PlaceHolder 6"/>
          <p:cNvSpPr>
            <a:spLocks noGrp="1"/>
          </p:cNvSpPr>
          <p:nvPr>
            <p:ph type="sldNum" idx="3"/>
          </p:nvPr>
        </p:nvSpPr>
        <p:spPr/>
        <p:txBody>
          <a:bodyPr/>
          <a:lstStyle/>
          <a:p>
            <a:fld id="{CCFCFA5A-F3CB-4111-BCFA-DEF68B3DAFD3}" type="slidenum">
              <a:t>‹N°›</a:t>
            </a:fld>
            <a:endParaRPr/>
          </a:p>
        </p:txBody>
      </p:sp>
      <p:sp>
        <p:nvSpPr>
          <p:cNvPr id="8" name="PlaceHolder 7"/>
          <p:cNvSpPr>
            <a:spLocks noGrp="1"/>
          </p:cNvSpPr>
          <p:nvPr>
            <p:ph type="dt" idx="1"/>
          </p:nvPr>
        </p:nvSpPr>
        <p:spPr/>
        <p:txBody>
          <a:body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457200" y="188640"/>
            <a:ext cx="8229240" cy="935640"/>
          </a:xfrm>
          <a:prstGeom prst="rect">
            <a:avLst/>
          </a:prstGeom>
          <a:noFill/>
          <a:ln w="0">
            <a:noFill/>
          </a:ln>
        </p:spPr>
        <p:txBody>
          <a:bodyPr lIns="0" tIns="0" rIns="0" bIns="0" anchor="ctr">
            <a:noAutofit/>
          </a:bodyPr>
          <a:lstStyle/>
          <a:p>
            <a:pPr indent="0">
              <a:buNone/>
            </a:pPr>
            <a:endParaRPr lang="fr-FR" sz="3400" b="0" strike="noStrike" spc="-1">
              <a:solidFill>
                <a:srgbClr val="000000"/>
              </a:solidFill>
              <a:latin typeface="Palatino Linotype"/>
            </a:endParaRPr>
          </a:p>
        </p:txBody>
      </p:sp>
      <p:sp>
        <p:nvSpPr>
          <p:cNvPr id="25" name="PlaceHolder 2"/>
          <p:cNvSpPr>
            <a:spLocks noGrp="1"/>
          </p:cNvSpPr>
          <p:nvPr>
            <p:ph/>
          </p:nvPr>
        </p:nvSpPr>
        <p:spPr>
          <a:xfrm>
            <a:off x="457200" y="1412640"/>
            <a:ext cx="4015800" cy="2247840"/>
          </a:xfrm>
          <a:prstGeom prst="rect">
            <a:avLst/>
          </a:prstGeom>
          <a:noFill/>
          <a:ln w="0">
            <a:noFill/>
          </a:ln>
        </p:spPr>
        <p:txBody>
          <a:bodyPr lIns="0" tIns="0" rIns="0" bIns="0" anchor="t">
            <a:normAutofit/>
          </a:bodyPr>
          <a:lstStyle/>
          <a:p>
            <a:pPr indent="0">
              <a:spcBef>
                <a:spcPts val="1417"/>
              </a:spcBef>
              <a:buNone/>
            </a:pPr>
            <a:endParaRPr lang="fr-FR" sz="2200" b="0" strike="noStrike" spc="-1">
              <a:solidFill>
                <a:srgbClr val="7F7F7F"/>
              </a:solidFill>
              <a:latin typeface="Century Gothic"/>
            </a:endParaRPr>
          </a:p>
        </p:txBody>
      </p:sp>
      <p:sp>
        <p:nvSpPr>
          <p:cNvPr id="26" name="PlaceHolder 3"/>
          <p:cNvSpPr>
            <a:spLocks noGrp="1"/>
          </p:cNvSpPr>
          <p:nvPr>
            <p:ph/>
          </p:nvPr>
        </p:nvSpPr>
        <p:spPr>
          <a:xfrm>
            <a:off x="4674240" y="1412640"/>
            <a:ext cx="4015800" cy="2247840"/>
          </a:xfrm>
          <a:prstGeom prst="rect">
            <a:avLst/>
          </a:prstGeom>
          <a:noFill/>
          <a:ln w="0">
            <a:noFill/>
          </a:ln>
        </p:spPr>
        <p:txBody>
          <a:bodyPr lIns="0" tIns="0" rIns="0" bIns="0" anchor="t">
            <a:normAutofit/>
          </a:bodyPr>
          <a:lstStyle/>
          <a:p>
            <a:pPr indent="0">
              <a:spcBef>
                <a:spcPts val="1417"/>
              </a:spcBef>
              <a:buNone/>
            </a:pPr>
            <a:endParaRPr lang="fr-FR" sz="2200" b="0" strike="noStrike" spc="-1">
              <a:solidFill>
                <a:srgbClr val="7F7F7F"/>
              </a:solidFill>
              <a:latin typeface="Century Gothic"/>
            </a:endParaRPr>
          </a:p>
        </p:txBody>
      </p:sp>
      <p:sp>
        <p:nvSpPr>
          <p:cNvPr id="27" name="PlaceHolder 4"/>
          <p:cNvSpPr>
            <a:spLocks noGrp="1"/>
          </p:cNvSpPr>
          <p:nvPr>
            <p:ph/>
          </p:nvPr>
        </p:nvSpPr>
        <p:spPr>
          <a:xfrm>
            <a:off x="457200" y="3874320"/>
            <a:ext cx="8229240" cy="2247840"/>
          </a:xfrm>
          <a:prstGeom prst="rect">
            <a:avLst/>
          </a:prstGeom>
          <a:noFill/>
          <a:ln w="0">
            <a:noFill/>
          </a:ln>
        </p:spPr>
        <p:txBody>
          <a:bodyPr lIns="0" tIns="0" rIns="0" bIns="0" anchor="t">
            <a:normAutofit/>
          </a:bodyPr>
          <a:lstStyle/>
          <a:p>
            <a:pPr indent="0">
              <a:spcBef>
                <a:spcPts val="1417"/>
              </a:spcBef>
              <a:buNone/>
            </a:pPr>
            <a:endParaRPr lang="fr-FR" sz="2200" b="0" strike="noStrike" spc="-1">
              <a:solidFill>
                <a:srgbClr val="7F7F7F"/>
              </a:solidFill>
              <a:latin typeface="Century Gothic"/>
            </a:endParaRPr>
          </a:p>
        </p:txBody>
      </p:sp>
      <p:sp>
        <p:nvSpPr>
          <p:cNvPr id="6" name="PlaceHolder 5"/>
          <p:cNvSpPr>
            <a:spLocks noGrp="1"/>
          </p:cNvSpPr>
          <p:nvPr>
            <p:ph type="ftr" idx="2"/>
          </p:nvPr>
        </p:nvSpPr>
        <p:spPr/>
        <p:txBody>
          <a:bodyPr/>
          <a:lstStyle/>
          <a:p>
            <a:r>
              <a:t>Footer</a:t>
            </a:r>
          </a:p>
        </p:txBody>
      </p:sp>
      <p:sp>
        <p:nvSpPr>
          <p:cNvPr id="7" name="PlaceHolder 6"/>
          <p:cNvSpPr>
            <a:spLocks noGrp="1"/>
          </p:cNvSpPr>
          <p:nvPr>
            <p:ph type="sldNum" idx="3"/>
          </p:nvPr>
        </p:nvSpPr>
        <p:spPr/>
        <p:txBody>
          <a:bodyPr/>
          <a:lstStyle/>
          <a:p>
            <a:fld id="{0EA6EFEC-E2C0-4705-99BC-081BEB3ABFC3}" type="slidenum">
              <a:t>‹N°›</a:t>
            </a:fld>
            <a:endParaRPr/>
          </a:p>
        </p:txBody>
      </p:sp>
      <p:sp>
        <p:nvSpPr>
          <p:cNvPr id="8" name="PlaceHolder 7"/>
          <p:cNvSpPr>
            <a:spLocks noGrp="1"/>
          </p:cNvSpPr>
          <p:nvPr>
            <p:ph type="dt" idx="1"/>
          </p:nvPr>
        </p:nvSpPr>
        <p:spPr/>
        <p:txBody>
          <a:body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1.jpe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4"/>
          <a:stretch/>
        </a:blipFill>
        <a:effectLst/>
      </p:bgPr>
    </p:bg>
    <p:spTree>
      <p:nvGrpSpPr>
        <p:cNvPr id="1" name=""/>
        <p:cNvGrpSpPr/>
        <p:nvPr/>
      </p:nvGrpSpPr>
      <p:grpSpPr>
        <a:xfrm>
          <a:off x="0" y="0"/>
          <a:ext cx="0" cy="0"/>
          <a:chOff x="0" y="0"/>
          <a:chExt cx="0" cy="0"/>
        </a:xfrm>
      </p:grpSpPr>
      <p:sp>
        <p:nvSpPr>
          <p:cNvPr id="7" name="Oval 6"/>
          <p:cNvSpPr/>
          <p:nvPr/>
        </p:nvSpPr>
        <p:spPr>
          <a:xfrm>
            <a:off x="8458200" y="6499080"/>
            <a:ext cx="83880" cy="83880"/>
          </a:xfrm>
          <a:prstGeom prst="ellipse">
            <a:avLst/>
          </a:prstGeom>
          <a:solidFill>
            <a:schemeClr val="tx1">
              <a:lumMod val="50000"/>
              <a:lumOff val="50000"/>
            </a:schemeClr>
          </a:solidFill>
          <a:ln w="12700">
            <a:noFill/>
          </a:ln>
        </p:spPr>
        <p:style>
          <a:lnRef idx="2">
            <a:schemeClr val="accent1">
              <a:shade val="50000"/>
            </a:schemeClr>
          </a:lnRef>
          <a:fillRef idx="1">
            <a:schemeClr val="accent1"/>
          </a:fillRef>
          <a:effectRef idx="0">
            <a:schemeClr val="accent1"/>
          </a:effectRef>
          <a:fontRef idx="minor"/>
        </p:style>
        <p:txBody>
          <a:bodyPr lIns="90000" tIns="14400" rIns="90000" bIns="14400" anchor="ctr">
            <a:noAutofit/>
          </a:bodyPr>
          <a:lstStyle/>
          <a:p>
            <a:pPr algn="ctr">
              <a:lnSpc>
                <a:spcPct val="100000"/>
              </a:lnSpc>
            </a:pPr>
            <a:endParaRPr lang="en-US" sz="1800" b="0" strike="noStrike" spc="-1">
              <a:solidFill>
                <a:schemeClr val="lt1"/>
              </a:solidFill>
              <a:latin typeface="Palatino Linotype"/>
            </a:endParaRPr>
          </a:p>
        </p:txBody>
      </p:sp>
      <p:sp>
        <p:nvSpPr>
          <p:cNvPr id="8" name="Oval 7"/>
          <p:cNvSpPr/>
          <p:nvPr/>
        </p:nvSpPr>
        <p:spPr>
          <a:xfrm>
            <a:off x="569880" y="6499080"/>
            <a:ext cx="83880" cy="83880"/>
          </a:xfrm>
          <a:prstGeom prst="ellipse">
            <a:avLst/>
          </a:prstGeom>
          <a:solidFill>
            <a:schemeClr val="tx1">
              <a:lumMod val="50000"/>
              <a:lumOff val="50000"/>
            </a:schemeClr>
          </a:solidFill>
          <a:ln w="12700">
            <a:noFill/>
          </a:ln>
        </p:spPr>
        <p:style>
          <a:lnRef idx="2">
            <a:schemeClr val="accent1">
              <a:shade val="50000"/>
            </a:schemeClr>
          </a:lnRef>
          <a:fillRef idx="1">
            <a:schemeClr val="accent1"/>
          </a:fillRef>
          <a:effectRef idx="0">
            <a:schemeClr val="accent1"/>
          </a:effectRef>
          <a:fontRef idx="minor"/>
        </p:style>
        <p:txBody>
          <a:bodyPr lIns="90000" tIns="14400" rIns="90000" bIns="14400" anchor="ctr">
            <a:noAutofit/>
          </a:bodyPr>
          <a:lstStyle/>
          <a:p>
            <a:pPr algn="ctr">
              <a:lnSpc>
                <a:spcPct val="100000"/>
              </a:lnSpc>
            </a:pPr>
            <a:endParaRPr lang="en-US" sz="1800" b="0" strike="noStrike" spc="-1">
              <a:solidFill>
                <a:schemeClr val="lt1"/>
              </a:solidFill>
              <a:latin typeface="Palatino Linotype"/>
            </a:endParaRPr>
          </a:p>
        </p:txBody>
      </p:sp>
      <p:sp>
        <p:nvSpPr>
          <p:cNvPr id="2" name="PlaceHolder 1"/>
          <p:cNvSpPr>
            <a:spLocks noGrp="1"/>
          </p:cNvSpPr>
          <p:nvPr>
            <p:ph type="dt" idx="1"/>
          </p:nvPr>
        </p:nvSpPr>
        <p:spPr>
          <a:xfrm>
            <a:off x="6362640" y="6356520"/>
            <a:ext cx="2085480" cy="364680"/>
          </a:xfrm>
          <a:prstGeom prst="rect">
            <a:avLst/>
          </a:prstGeom>
          <a:noFill/>
          <a:ln w="0">
            <a:noFill/>
          </a:ln>
        </p:spPr>
        <p:txBody>
          <a:bodyPr rIns="45720" anchor="ctr">
            <a:noAutofit/>
          </a:bodyPr>
          <a:lstStyle>
            <a:lvl1pPr indent="0" algn="r">
              <a:lnSpc>
                <a:spcPct val="100000"/>
              </a:lnSpc>
              <a:buNone/>
              <a:defRPr lang="fr-FR" sz="1200" b="0" strike="noStrike" spc="-1">
                <a:solidFill>
                  <a:srgbClr val="595959"/>
                </a:solidFill>
                <a:latin typeface="Century Gothic"/>
              </a:defRPr>
            </a:lvl1pPr>
          </a:lstStyle>
          <a:p>
            <a:pPr indent="0" algn="r">
              <a:lnSpc>
                <a:spcPct val="100000"/>
              </a:lnSpc>
              <a:buNone/>
            </a:pPr>
            <a:r>
              <a:rPr lang="fr-FR" sz="1200" b="0" strike="noStrike" spc="-1">
                <a:solidFill>
                  <a:srgbClr val="595959"/>
                </a:solidFill>
                <a:latin typeface="Century Gothic"/>
              </a:rPr>
              <a:t>&lt;date/heure&gt;</a:t>
            </a:r>
            <a:endParaRPr lang="fr-FR" sz="1200" b="0" strike="noStrike" spc="-1">
              <a:solidFill>
                <a:srgbClr val="000000"/>
              </a:solidFill>
              <a:latin typeface="Times New Roman"/>
            </a:endParaRPr>
          </a:p>
        </p:txBody>
      </p:sp>
      <p:sp>
        <p:nvSpPr>
          <p:cNvPr id="3" name="PlaceHolder 2"/>
          <p:cNvSpPr>
            <a:spLocks noGrp="1"/>
          </p:cNvSpPr>
          <p:nvPr>
            <p:ph type="ftr" idx="2"/>
          </p:nvPr>
        </p:nvSpPr>
        <p:spPr>
          <a:xfrm>
            <a:off x="658800" y="6356520"/>
            <a:ext cx="2847600" cy="364680"/>
          </a:xfrm>
          <a:prstGeom prst="rect">
            <a:avLst/>
          </a:prstGeom>
          <a:noFill/>
          <a:ln w="0">
            <a:noFill/>
          </a:ln>
        </p:spPr>
        <p:txBody>
          <a:bodyPr lIns="45720" anchor="ctr">
            <a:noAutofit/>
          </a:bodyPr>
          <a:lstStyle>
            <a:lvl1pPr indent="0" algn="ctr">
              <a:buNone/>
              <a:defRPr lang="fr-FR" sz="1400" b="0" strike="noStrike" spc="-1">
                <a:solidFill>
                  <a:srgbClr val="000000"/>
                </a:solidFill>
                <a:latin typeface="Times New Roman"/>
              </a:defRPr>
            </a:lvl1pPr>
          </a:lstStyle>
          <a:p>
            <a:pPr indent="0" algn="ctr">
              <a:buNone/>
            </a:pPr>
            <a:r>
              <a:rPr lang="fr-FR" sz="1400" b="0" strike="noStrike" spc="-1">
                <a:solidFill>
                  <a:srgbClr val="000000"/>
                </a:solidFill>
                <a:latin typeface="Times New Roman"/>
              </a:rPr>
              <a:t>&lt;pied de page&gt;</a:t>
            </a:r>
          </a:p>
        </p:txBody>
      </p:sp>
      <p:sp>
        <p:nvSpPr>
          <p:cNvPr id="4" name="PlaceHolder 3"/>
          <p:cNvSpPr>
            <a:spLocks noGrp="1"/>
          </p:cNvSpPr>
          <p:nvPr>
            <p:ph type="sldNum" idx="3"/>
          </p:nvPr>
        </p:nvSpPr>
        <p:spPr>
          <a:xfrm>
            <a:off x="8543880" y="6356520"/>
            <a:ext cx="561600" cy="364680"/>
          </a:xfrm>
          <a:prstGeom prst="rect">
            <a:avLst/>
          </a:prstGeom>
          <a:noFill/>
          <a:ln w="0">
            <a:noFill/>
          </a:ln>
        </p:spPr>
        <p:txBody>
          <a:bodyPr lIns="90000" tIns="45000" rIns="90000" bIns="45000" anchor="t">
            <a:noAutofit/>
          </a:bodyPr>
          <a:lstStyle>
            <a:lvl1pPr indent="0">
              <a:lnSpc>
                <a:spcPct val="100000"/>
              </a:lnSpc>
              <a:buNone/>
              <a:defRPr lang="fr-FR" sz="1400" b="0" strike="noStrike" spc="-1">
                <a:solidFill>
                  <a:srgbClr val="000000"/>
                </a:solidFill>
                <a:latin typeface="Palatino Linotype"/>
              </a:defRPr>
            </a:lvl1pPr>
          </a:lstStyle>
          <a:p>
            <a:pPr indent="0">
              <a:lnSpc>
                <a:spcPct val="100000"/>
              </a:lnSpc>
              <a:buNone/>
            </a:pPr>
            <a:fld id="{44333EB8-F431-4BC4-9B60-7F06D6F803A3}" type="slidenum">
              <a:rPr lang="fr-FR" sz="1400" b="0" strike="noStrike" spc="-1">
                <a:solidFill>
                  <a:srgbClr val="000000"/>
                </a:solidFill>
                <a:latin typeface="Palatino Linotype"/>
              </a:rPr>
              <a:t>‹N°›</a:t>
            </a:fld>
            <a:endParaRPr lang="fr-FR" sz="1400" b="0" strike="noStrike" spc="-1">
              <a:solidFill>
                <a:srgbClr val="000000"/>
              </a:solidFill>
              <a:latin typeface="Times New Roman"/>
            </a:endParaRPr>
          </a:p>
        </p:txBody>
      </p:sp>
      <p:sp>
        <p:nvSpPr>
          <p:cNvPr id="5" name="PlaceHolder 4"/>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indent="0">
              <a:buNone/>
            </a:pPr>
            <a:r>
              <a:rPr lang="fr-FR" sz="3400" b="0" strike="noStrike" spc="-1">
                <a:solidFill>
                  <a:srgbClr val="000000"/>
                </a:solidFill>
                <a:latin typeface="Palatino Linotype"/>
              </a:rPr>
              <a:t>Cliquez pour éditer le format du texte-titre</a:t>
            </a:r>
          </a:p>
        </p:txBody>
      </p:sp>
      <p:sp>
        <p:nvSpPr>
          <p:cNvPr id="6" name="PlaceHolder 5"/>
          <p:cNvSpPr>
            <a:spLocks noGrp="1"/>
          </p:cNvSpPr>
          <p:nvPr>
            <p:ph type="body"/>
          </p:nvPr>
        </p:nvSpPr>
        <p:spPr>
          <a:xfrm>
            <a:off x="457200" y="1604520"/>
            <a:ext cx="8229240" cy="397728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fr-FR" sz="2200" b="0" strike="noStrike" spc="-1">
                <a:solidFill>
                  <a:srgbClr val="7F7F7F"/>
                </a:solidFill>
                <a:latin typeface="Century Gothic"/>
              </a:rPr>
              <a:t>Cliquez pour éditer le format du plan de texte</a:t>
            </a:r>
          </a:p>
          <a:p>
            <a:pPr marL="864000" lvl="1" indent="-324000">
              <a:spcBef>
                <a:spcPts val="1134"/>
              </a:spcBef>
              <a:buClr>
                <a:srgbClr val="000000"/>
              </a:buClr>
              <a:buSzPct val="75000"/>
              <a:buFont typeface="Symbol" charset="2"/>
              <a:buChar char=""/>
            </a:pPr>
            <a:r>
              <a:rPr lang="fr-FR" sz="1600" b="0" strike="noStrike" spc="-1">
                <a:solidFill>
                  <a:srgbClr val="7F7F7F"/>
                </a:solidFill>
                <a:latin typeface="Century Gothic"/>
              </a:rPr>
              <a:t>Second niveau de plan</a:t>
            </a:r>
          </a:p>
          <a:p>
            <a:pPr marL="1296000" lvl="2" indent="-288000">
              <a:spcBef>
                <a:spcPts val="850"/>
              </a:spcBef>
              <a:buClr>
                <a:srgbClr val="000000"/>
              </a:buClr>
              <a:buSzPct val="45000"/>
              <a:buFont typeface="Wingdings" charset="2"/>
              <a:buChar char=""/>
            </a:pPr>
            <a:r>
              <a:rPr lang="fr-FR" sz="1600" b="0" strike="noStrike" spc="-1">
                <a:solidFill>
                  <a:srgbClr val="7F7F7F"/>
                </a:solidFill>
                <a:latin typeface="Century Gothic"/>
              </a:rPr>
              <a:t>Troisième niveau de plan</a:t>
            </a:r>
          </a:p>
          <a:p>
            <a:pPr marL="1728000" lvl="3" indent="-216000">
              <a:spcBef>
                <a:spcPts val="567"/>
              </a:spcBef>
              <a:buClr>
                <a:srgbClr val="000000"/>
              </a:buClr>
              <a:buSzPct val="75000"/>
              <a:buFont typeface="Symbol" charset="2"/>
              <a:buChar char=""/>
            </a:pPr>
            <a:r>
              <a:rPr lang="fr-FR" sz="1600" b="0" strike="noStrike" spc="-1">
                <a:solidFill>
                  <a:srgbClr val="7F7F7F"/>
                </a:solidFill>
                <a:latin typeface="Century Gothic"/>
              </a:rPr>
              <a:t>Quatrième niveau de plan</a:t>
            </a:r>
          </a:p>
          <a:p>
            <a:pPr marL="2160000" lvl="4" indent="-216000">
              <a:spcBef>
                <a:spcPts val="283"/>
              </a:spcBef>
              <a:buClr>
                <a:srgbClr val="000000"/>
              </a:buClr>
              <a:buSzPct val="45000"/>
              <a:buFont typeface="Wingdings" charset="2"/>
              <a:buChar char=""/>
            </a:pPr>
            <a:r>
              <a:rPr lang="fr-FR" sz="2000" b="0" strike="noStrike" spc="-1">
                <a:solidFill>
                  <a:srgbClr val="7F7F7F"/>
                </a:solidFill>
                <a:latin typeface="Century Gothic"/>
              </a:rPr>
              <a:t>Cinquième niveau de plan</a:t>
            </a:r>
          </a:p>
          <a:p>
            <a:pPr marL="2592000" lvl="5" indent="-216000">
              <a:spcBef>
                <a:spcPts val="283"/>
              </a:spcBef>
              <a:buClr>
                <a:srgbClr val="000000"/>
              </a:buClr>
              <a:buSzPct val="45000"/>
              <a:buFont typeface="Wingdings" charset="2"/>
              <a:buChar char=""/>
            </a:pPr>
            <a:r>
              <a:rPr lang="fr-FR" sz="2000" b="0" strike="noStrike" spc="-1">
                <a:solidFill>
                  <a:srgbClr val="7F7F7F"/>
                </a:solidFill>
                <a:latin typeface="Century Gothic"/>
              </a:rPr>
              <a:t>Sixième niveau de plan</a:t>
            </a:r>
          </a:p>
          <a:p>
            <a:pPr marL="3024000" lvl="6" indent="-216000">
              <a:spcBef>
                <a:spcPts val="283"/>
              </a:spcBef>
              <a:buClr>
                <a:srgbClr val="000000"/>
              </a:buClr>
              <a:buSzPct val="45000"/>
              <a:buFont typeface="Wingdings" charset="2"/>
              <a:buChar char=""/>
            </a:pPr>
            <a:r>
              <a:rPr lang="fr-FR" sz="2000" b="0" strike="noStrike" spc="-1">
                <a:solidFill>
                  <a:srgbClr val="7F7F7F"/>
                </a:solidFill>
                <a:latin typeface="Century Gothic"/>
              </a:rPr>
              <a:t>Septième niveau de plan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rotWithShape="0">
          <a:blip r:embed="rId14"/>
          <a:stretch/>
        </a:blipFill>
        <a:effectLst/>
      </p:bgPr>
    </p:bg>
    <p:spTree>
      <p:nvGrpSpPr>
        <p:cNvPr id="1" name=""/>
        <p:cNvGrpSpPr/>
        <p:nvPr/>
      </p:nvGrpSpPr>
      <p:grpSpPr>
        <a:xfrm>
          <a:off x="0" y="0"/>
          <a:ext cx="0" cy="0"/>
          <a:chOff x="0" y="0"/>
          <a:chExt cx="0" cy="0"/>
        </a:xfrm>
      </p:grpSpPr>
      <p:sp>
        <p:nvSpPr>
          <p:cNvPr id="43" name="Oval 6"/>
          <p:cNvSpPr/>
          <p:nvPr/>
        </p:nvSpPr>
        <p:spPr>
          <a:xfrm>
            <a:off x="8458200" y="6499080"/>
            <a:ext cx="83880" cy="83880"/>
          </a:xfrm>
          <a:prstGeom prst="ellipse">
            <a:avLst/>
          </a:prstGeom>
          <a:solidFill>
            <a:schemeClr val="tx1">
              <a:lumMod val="50000"/>
              <a:lumOff val="50000"/>
            </a:schemeClr>
          </a:solidFill>
          <a:ln w="12700">
            <a:noFill/>
          </a:ln>
        </p:spPr>
        <p:style>
          <a:lnRef idx="2">
            <a:schemeClr val="accent1">
              <a:shade val="50000"/>
            </a:schemeClr>
          </a:lnRef>
          <a:fillRef idx="1">
            <a:schemeClr val="accent1"/>
          </a:fillRef>
          <a:effectRef idx="0">
            <a:schemeClr val="accent1"/>
          </a:effectRef>
          <a:fontRef idx="minor"/>
        </p:style>
        <p:txBody>
          <a:bodyPr lIns="90000" tIns="14400" rIns="90000" bIns="14400" anchor="ctr">
            <a:noAutofit/>
          </a:bodyPr>
          <a:lstStyle/>
          <a:p>
            <a:pPr algn="ctr">
              <a:lnSpc>
                <a:spcPct val="100000"/>
              </a:lnSpc>
            </a:pPr>
            <a:endParaRPr lang="en-US" sz="1800" b="0" strike="noStrike" spc="-1">
              <a:solidFill>
                <a:schemeClr val="lt1"/>
              </a:solidFill>
              <a:latin typeface="Palatino Linotype"/>
            </a:endParaRPr>
          </a:p>
        </p:txBody>
      </p:sp>
      <p:sp>
        <p:nvSpPr>
          <p:cNvPr id="44" name="Oval 7"/>
          <p:cNvSpPr/>
          <p:nvPr/>
        </p:nvSpPr>
        <p:spPr>
          <a:xfrm>
            <a:off x="569880" y="6499080"/>
            <a:ext cx="83880" cy="83880"/>
          </a:xfrm>
          <a:prstGeom prst="ellipse">
            <a:avLst/>
          </a:prstGeom>
          <a:solidFill>
            <a:schemeClr val="tx1">
              <a:lumMod val="50000"/>
              <a:lumOff val="50000"/>
            </a:schemeClr>
          </a:solidFill>
          <a:ln w="12700">
            <a:noFill/>
          </a:ln>
        </p:spPr>
        <p:style>
          <a:lnRef idx="2">
            <a:schemeClr val="accent1">
              <a:shade val="50000"/>
            </a:schemeClr>
          </a:lnRef>
          <a:fillRef idx="1">
            <a:schemeClr val="accent1"/>
          </a:fillRef>
          <a:effectRef idx="0">
            <a:schemeClr val="accent1"/>
          </a:effectRef>
          <a:fontRef idx="minor"/>
        </p:style>
        <p:txBody>
          <a:bodyPr lIns="90000" tIns="14400" rIns="90000" bIns="14400" anchor="ctr">
            <a:noAutofit/>
          </a:bodyPr>
          <a:lstStyle/>
          <a:p>
            <a:pPr algn="ctr">
              <a:lnSpc>
                <a:spcPct val="100000"/>
              </a:lnSpc>
            </a:pPr>
            <a:endParaRPr lang="en-US" sz="1800" b="0" strike="noStrike" spc="-1">
              <a:solidFill>
                <a:schemeClr val="lt1"/>
              </a:solidFill>
              <a:latin typeface="Palatino Linotype"/>
            </a:endParaRPr>
          </a:p>
        </p:txBody>
      </p:sp>
      <p:sp>
        <p:nvSpPr>
          <p:cNvPr id="45" name="PlaceHolder 1"/>
          <p:cNvSpPr>
            <a:spLocks noGrp="1"/>
          </p:cNvSpPr>
          <p:nvPr>
            <p:ph type="title"/>
          </p:nvPr>
        </p:nvSpPr>
        <p:spPr>
          <a:xfrm>
            <a:off x="457200" y="188640"/>
            <a:ext cx="8229240" cy="935640"/>
          </a:xfrm>
          <a:prstGeom prst="rect">
            <a:avLst/>
          </a:prstGeom>
          <a:noFill/>
          <a:ln w="0">
            <a:noFill/>
          </a:ln>
        </p:spPr>
        <p:txBody>
          <a:bodyPr anchor="b">
            <a:noAutofit/>
          </a:bodyPr>
          <a:lstStyle/>
          <a:p>
            <a:pPr indent="0" algn="ctr">
              <a:lnSpc>
                <a:spcPts val="5800"/>
              </a:lnSpc>
              <a:buNone/>
            </a:pPr>
            <a:r>
              <a:rPr lang="fr-FR" sz="3400" b="0" strike="noStrike" spc="-1">
                <a:solidFill>
                  <a:srgbClr val="2F5897"/>
                </a:solidFill>
                <a:latin typeface="Palatino Linotype"/>
              </a:rPr>
              <a:t>Modifiez le style du titre</a:t>
            </a:r>
            <a:endParaRPr lang="fr-FR" sz="3400" b="0" strike="noStrike" spc="-1">
              <a:solidFill>
                <a:srgbClr val="000000"/>
              </a:solidFill>
              <a:latin typeface="Palatino Linotype"/>
            </a:endParaRPr>
          </a:p>
        </p:txBody>
      </p:sp>
      <p:sp>
        <p:nvSpPr>
          <p:cNvPr id="46" name="PlaceHolder 2"/>
          <p:cNvSpPr>
            <a:spLocks noGrp="1"/>
          </p:cNvSpPr>
          <p:nvPr>
            <p:ph type="body"/>
          </p:nvPr>
        </p:nvSpPr>
        <p:spPr>
          <a:xfrm>
            <a:off x="457200" y="1412640"/>
            <a:ext cx="8229240" cy="4713120"/>
          </a:xfrm>
          <a:prstGeom prst="rect">
            <a:avLst/>
          </a:prstGeom>
          <a:noFill/>
          <a:ln w="0">
            <a:noFill/>
          </a:ln>
        </p:spPr>
        <p:txBody>
          <a:bodyPr numCol="1" spcCol="0" anchor="t">
            <a:noAutofit/>
          </a:bodyPr>
          <a:lstStyle/>
          <a:p>
            <a:pPr marL="343080" indent="-343080">
              <a:lnSpc>
                <a:spcPct val="100000"/>
              </a:lnSpc>
              <a:spcBef>
                <a:spcPts val="439"/>
              </a:spcBef>
              <a:buClr>
                <a:srgbClr val="7F7F7F"/>
              </a:buClr>
              <a:buFont typeface="Arial"/>
              <a:buChar char="•"/>
            </a:pPr>
            <a:r>
              <a:rPr lang="fr-FR" sz="2200" b="0" strike="noStrike" spc="-1">
                <a:solidFill>
                  <a:srgbClr val="7F7F7F"/>
                </a:solidFill>
                <a:latin typeface="Century Gothic"/>
              </a:rPr>
              <a:t>Modifiez les styles du texte du masque</a:t>
            </a:r>
          </a:p>
          <a:p>
            <a:pPr marL="743040" lvl="1" indent="-285840">
              <a:lnSpc>
                <a:spcPct val="100000"/>
              </a:lnSpc>
              <a:spcBef>
                <a:spcPts val="360"/>
              </a:spcBef>
              <a:buClr>
                <a:srgbClr val="7F7F7F"/>
              </a:buClr>
              <a:buFont typeface="Courier New"/>
              <a:buChar char="o"/>
            </a:pPr>
            <a:r>
              <a:rPr lang="fr-FR" sz="1800" b="0" strike="noStrike" spc="-1">
                <a:solidFill>
                  <a:srgbClr val="7F7F7F"/>
                </a:solidFill>
                <a:latin typeface="Century Gothic"/>
              </a:rPr>
              <a:t>Deuxième niveau</a:t>
            </a:r>
          </a:p>
          <a:p>
            <a:pPr marL="1143000" lvl="2" indent="-228600">
              <a:lnSpc>
                <a:spcPct val="100000"/>
              </a:lnSpc>
              <a:spcBef>
                <a:spcPts val="320"/>
              </a:spcBef>
              <a:buClr>
                <a:srgbClr val="7F7F7F"/>
              </a:buClr>
              <a:buFont typeface="Arial"/>
              <a:buChar char="•"/>
            </a:pPr>
            <a:r>
              <a:rPr lang="fr-FR" sz="1600" b="0" strike="noStrike" spc="-1">
                <a:solidFill>
                  <a:srgbClr val="7F7F7F"/>
                </a:solidFill>
                <a:latin typeface="Century Gothic"/>
              </a:rPr>
              <a:t>Troisième niveau</a:t>
            </a:r>
          </a:p>
          <a:p>
            <a:pPr marL="1600200" lvl="3" indent="-228600">
              <a:lnSpc>
                <a:spcPct val="100000"/>
              </a:lnSpc>
              <a:spcBef>
                <a:spcPts val="320"/>
              </a:spcBef>
              <a:buClr>
                <a:srgbClr val="7F7F7F"/>
              </a:buClr>
              <a:buFont typeface="Courier New"/>
              <a:buChar char="o"/>
            </a:pPr>
            <a:r>
              <a:rPr lang="fr-FR" sz="1600" b="0" strike="noStrike" spc="-1">
                <a:solidFill>
                  <a:srgbClr val="7F7F7F"/>
                </a:solidFill>
                <a:latin typeface="Century Gothic"/>
              </a:rPr>
              <a:t>Quatrième niveau</a:t>
            </a:r>
          </a:p>
          <a:p>
            <a:pPr marL="2057400" lvl="4" indent="-228600">
              <a:lnSpc>
                <a:spcPct val="100000"/>
              </a:lnSpc>
              <a:spcBef>
                <a:spcPts val="320"/>
              </a:spcBef>
              <a:buClr>
                <a:srgbClr val="7F7F7F"/>
              </a:buClr>
              <a:buFont typeface="Arial"/>
              <a:buChar char="•"/>
            </a:pPr>
            <a:r>
              <a:rPr lang="fr-FR" sz="1600" b="0" strike="noStrike" spc="-1">
                <a:solidFill>
                  <a:srgbClr val="7F7F7F"/>
                </a:solidFill>
                <a:latin typeface="Century Gothic"/>
              </a:rPr>
              <a:t>Cinquième niveau</a:t>
            </a:r>
          </a:p>
        </p:txBody>
      </p:sp>
      <p:sp>
        <p:nvSpPr>
          <p:cNvPr id="47" name="PlaceHolder 3"/>
          <p:cNvSpPr>
            <a:spLocks noGrp="1"/>
          </p:cNvSpPr>
          <p:nvPr>
            <p:ph type="dt" idx="4"/>
          </p:nvPr>
        </p:nvSpPr>
        <p:spPr>
          <a:xfrm>
            <a:off x="6362640" y="6356520"/>
            <a:ext cx="2085480" cy="364680"/>
          </a:xfrm>
          <a:prstGeom prst="rect">
            <a:avLst/>
          </a:prstGeom>
          <a:noFill/>
          <a:ln w="0">
            <a:noFill/>
          </a:ln>
        </p:spPr>
        <p:txBody>
          <a:bodyPr rIns="45720" anchor="ctr">
            <a:noAutofit/>
          </a:bodyPr>
          <a:lstStyle>
            <a:lvl1pPr indent="0" algn="r">
              <a:lnSpc>
                <a:spcPct val="100000"/>
              </a:lnSpc>
              <a:buNone/>
              <a:defRPr lang="fr-FR" sz="1200" b="0" strike="noStrike" spc="-1">
                <a:solidFill>
                  <a:srgbClr val="595959"/>
                </a:solidFill>
                <a:latin typeface="Century Gothic"/>
              </a:defRPr>
            </a:lvl1pPr>
          </a:lstStyle>
          <a:p>
            <a:pPr indent="0" algn="r">
              <a:lnSpc>
                <a:spcPct val="100000"/>
              </a:lnSpc>
              <a:buNone/>
            </a:pPr>
            <a:r>
              <a:rPr lang="fr-FR" sz="1200" b="0" strike="noStrike" spc="-1">
                <a:solidFill>
                  <a:srgbClr val="595959"/>
                </a:solidFill>
                <a:latin typeface="Century Gothic"/>
              </a:rPr>
              <a:t>&lt;date/heure&gt;</a:t>
            </a:r>
            <a:endParaRPr lang="fr-FR" sz="1200" b="0" strike="noStrike" spc="-1">
              <a:solidFill>
                <a:srgbClr val="000000"/>
              </a:solidFill>
              <a:latin typeface="Times New Roman"/>
            </a:endParaRPr>
          </a:p>
        </p:txBody>
      </p:sp>
      <p:sp>
        <p:nvSpPr>
          <p:cNvPr id="48" name="PlaceHolder 4"/>
          <p:cNvSpPr>
            <a:spLocks noGrp="1"/>
          </p:cNvSpPr>
          <p:nvPr>
            <p:ph type="ftr" idx="5"/>
          </p:nvPr>
        </p:nvSpPr>
        <p:spPr>
          <a:xfrm>
            <a:off x="658800" y="6356520"/>
            <a:ext cx="2847600" cy="364680"/>
          </a:xfrm>
          <a:prstGeom prst="rect">
            <a:avLst/>
          </a:prstGeom>
          <a:noFill/>
          <a:ln w="0">
            <a:noFill/>
          </a:ln>
        </p:spPr>
        <p:txBody>
          <a:bodyPr lIns="45720" anchor="ctr">
            <a:noAutofit/>
          </a:bodyPr>
          <a:lstStyle>
            <a:lvl1pPr indent="0">
              <a:lnSpc>
                <a:spcPct val="100000"/>
              </a:lnSpc>
              <a:buNone/>
              <a:defRPr lang="fr-FR" sz="1200" b="0" strike="noStrike" spc="-1">
                <a:solidFill>
                  <a:srgbClr val="595959"/>
                </a:solidFill>
                <a:latin typeface="Century Gothic"/>
              </a:defRPr>
            </a:lvl1pPr>
          </a:lstStyle>
          <a:p>
            <a:pPr indent="0">
              <a:lnSpc>
                <a:spcPct val="100000"/>
              </a:lnSpc>
              <a:buNone/>
            </a:pPr>
            <a:r>
              <a:rPr lang="fr-FR" sz="1200" b="0" strike="noStrike" spc="-1">
                <a:solidFill>
                  <a:srgbClr val="595959"/>
                </a:solidFill>
                <a:latin typeface="Century Gothic"/>
              </a:rPr>
              <a:t>&lt;pied de page&gt;</a:t>
            </a:r>
            <a:endParaRPr lang="fr-FR" sz="1200" b="0" strike="noStrike" spc="-1">
              <a:solidFill>
                <a:srgbClr val="000000"/>
              </a:solidFill>
              <a:latin typeface="Times New Roman"/>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rotWithShape="0">
          <a:blip r:embed="rId14"/>
          <a:stretch/>
        </a:blipFill>
        <a:effectLst/>
      </p:bgPr>
    </p:bg>
    <p:spTree>
      <p:nvGrpSpPr>
        <p:cNvPr id="1" name=""/>
        <p:cNvGrpSpPr/>
        <p:nvPr/>
      </p:nvGrpSpPr>
      <p:grpSpPr>
        <a:xfrm>
          <a:off x="0" y="0"/>
          <a:ext cx="0" cy="0"/>
          <a:chOff x="0" y="0"/>
          <a:chExt cx="0" cy="0"/>
        </a:xfrm>
      </p:grpSpPr>
      <p:sp>
        <p:nvSpPr>
          <p:cNvPr id="85" name="Oval 6"/>
          <p:cNvSpPr/>
          <p:nvPr/>
        </p:nvSpPr>
        <p:spPr>
          <a:xfrm>
            <a:off x="8458200" y="6499080"/>
            <a:ext cx="83880" cy="83880"/>
          </a:xfrm>
          <a:prstGeom prst="ellipse">
            <a:avLst/>
          </a:prstGeom>
          <a:solidFill>
            <a:schemeClr val="tx1">
              <a:lumMod val="50000"/>
              <a:lumOff val="50000"/>
            </a:schemeClr>
          </a:solidFill>
          <a:ln w="12700">
            <a:noFill/>
          </a:ln>
        </p:spPr>
        <p:style>
          <a:lnRef idx="2">
            <a:schemeClr val="accent1">
              <a:shade val="50000"/>
            </a:schemeClr>
          </a:lnRef>
          <a:fillRef idx="1">
            <a:schemeClr val="accent1"/>
          </a:fillRef>
          <a:effectRef idx="0">
            <a:schemeClr val="accent1"/>
          </a:effectRef>
          <a:fontRef idx="minor"/>
        </p:style>
        <p:txBody>
          <a:bodyPr lIns="90000" tIns="14400" rIns="90000" bIns="14400" anchor="ctr">
            <a:noAutofit/>
          </a:bodyPr>
          <a:lstStyle/>
          <a:p>
            <a:pPr algn="ctr">
              <a:lnSpc>
                <a:spcPct val="100000"/>
              </a:lnSpc>
            </a:pPr>
            <a:endParaRPr lang="en-US" sz="1800" b="0" strike="noStrike" spc="-1">
              <a:solidFill>
                <a:schemeClr val="lt1"/>
              </a:solidFill>
              <a:latin typeface="Palatino Linotype"/>
            </a:endParaRPr>
          </a:p>
        </p:txBody>
      </p:sp>
      <p:sp>
        <p:nvSpPr>
          <p:cNvPr id="86" name="Oval 7"/>
          <p:cNvSpPr/>
          <p:nvPr/>
        </p:nvSpPr>
        <p:spPr>
          <a:xfrm>
            <a:off x="569880" y="6499080"/>
            <a:ext cx="83880" cy="83880"/>
          </a:xfrm>
          <a:prstGeom prst="ellipse">
            <a:avLst/>
          </a:prstGeom>
          <a:solidFill>
            <a:schemeClr val="tx1">
              <a:lumMod val="50000"/>
              <a:lumOff val="50000"/>
            </a:schemeClr>
          </a:solidFill>
          <a:ln w="12700">
            <a:noFill/>
          </a:ln>
        </p:spPr>
        <p:style>
          <a:lnRef idx="2">
            <a:schemeClr val="accent1">
              <a:shade val="50000"/>
            </a:schemeClr>
          </a:lnRef>
          <a:fillRef idx="1">
            <a:schemeClr val="accent1"/>
          </a:fillRef>
          <a:effectRef idx="0">
            <a:schemeClr val="accent1"/>
          </a:effectRef>
          <a:fontRef idx="minor"/>
        </p:style>
        <p:txBody>
          <a:bodyPr lIns="90000" tIns="14400" rIns="90000" bIns="14400" anchor="ctr">
            <a:noAutofit/>
          </a:bodyPr>
          <a:lstStyle/>
          <a:p>
            <a:pPr algn="ctr">
              <a:lnSpc>
                <a:spcPct val="100000"/>
              </a:lnSpc>
            </a:pPr>
            <a:endParaRPr lang="en-US" sz="1800" b="0" strike="noStrike" spc="-1">
              <a:solidFill>
                <a:schemeClr val="lt1"/>
              </a:solidFill>
              <a:latin typeface="Palatino Linotype"/>
            </a:endParaRPr>
          </a:p>
        </p:txBody>
      </p:sp>
      <p:sp>
        <p:nvSpPr>
          <p:cNvPr id="87" name="PlaceHolder 1"/>
          <p:cNvSpPr>
            <a:spLocks noGrp="1"/>
          </p:cNvSpPr>
          <p:nvPr>
            <p:ph type="title"/>
          </p:nvPr>
        </p:nvSpPr>
        <p:spPr>
          <a:xfrm>
            <a:off x="685800" y="609480"/>
            <a:ext cx="7772040" cy="4266720"/>
          </a:xfrm>
          <a:prstGeom prst="rect">
            <a:avLst/>
          </a:prstGeom>
          <a:noFill/>
          <a:ln w="0">
            <a:noFill/>
          </a:ln>
        </p:spPr>
        <p:txBody>
          <a:bodyPr anchor="b">
            <a:noAutofit/>
          </a:bodyPr>
          <a:lstStyle/>
          <a:p>
            <a:pPr indent="0" algn="ctr">
              <a:lnSpc>
                <a:spcPct val="100000"/>
              </a:lnSpc>
              <a:buNone/>
            </a:pPr>
            <a:r>
              <a:rPr lang="fr-FR" sz="8000" b="0" strike="noStrike" spc="-1">
                <a:solidFill>
                  <a:srgbClr val="2F5897"/>
                </a:solidFill>
                <a:latin typeface="Palatino Linotype"/>
              </a:rPr>
              <a:t>Modifiez le style du titre</a:t>
            </a:r>
            <a:endParaRPr lang="fr-FR" sz="8000" b="0" strike="noStrike" spc="-1">
              <a:solidFill>
                <a:srgbClr val="000000"/>
              </a:solidFill>
              <a:latin typeface="Palatino Linotype"/>
            </a:endParaRPr>
          </a:p>
        </p:txBody>
      </p:sp>
      <p:sp>
        <p:nvSpPr>
          <p:cNvPr id="88" name="PlaceHolder 2"/>
          <p:cNvSpPr>
            <a:spLocks noGrp="1"/>
          </p:cNvSpPr>
          <p:nvPr>
            <p:ph type="dt" idx="6"/>
          </p:nvPr>
        </p:nvSpPr>
        <p:spPr>
          <a:xfrm>
            <a:off x="6362640" y="6356520"/>
            <a:ext cx="2085480" cy="364680"/>
          </a:xfrm>
          <a:prstGeom prst="rect">
            <a:avLst/>
          </a:prstGeom>
          <a:noFill/>
          <a:ln w="0">
            <a:noFill/>
          </a:ln>
        </p:spPr>
        <p:txBody>
          <a:bodyPr rIns="45720" anchor="ctr">
            <a:noAutofit/>
          </a:bodyPr>
          <a:lstStyle>
            <a:lvl1pPr indent="0" algn="r">
              <a:lnSpc>
                <a:spcPct val="100000"/>
              </a:lnSpc>
              <a:buNone/>
              <a:defRPr lang="fr-FR" sz="1200" b="0" strike="noStrike" spc="-1">
                <a:solidFill>
                  <a:srgbClr val="595959"/>
                </a:solidFill>
                <a:latin typeface="Century Gothic"/>
              </a:defRPr>
            </a:lvl1pPr>
          </a:lstStyle>
          <a:p>
            <a:pPr indent="0" algn="r">
              <a:lnSpc>
                <a:spcPct val="100000"/>
              </a:lnSpc>
              <a:buNone/>
            </a:pPr>
            <a:r>
              <a:rPr lang="fr-FR" sz="1200" b="0" strike="noStrike" spc="-1">
                <a:solidFill>
                  <a:srgbClr val="595959"/>
                </a:solidFill>
                <a:latin typeface="Century Gothic"/>
              </a:rPr>
              <a:t>&lt;date/heure&gt;</a:t>
            </a:r>
            <a:endParaRPr lang="fr-FR" sz="1200" b="0" strike="noStrike" spc="-1">
              <a:solidFill>
                <a:srgbClr val="000000"/>
              </a:solidFill>
              <a:latin typeface="Times New Roman"/>
            </a:endParaRPr>
          </a:p>
        </p:txBody>
      </p:sp>
      <p:sp>
        <p:nvSpPr>
          <p:cNvPr id="89" name="PlaceHolder 3"/>
          <p:cNvSpPr>
            <a:spLocks noGrp="1"/>
          </p:cNvSpPr>
          <p:nvPr>
            <p:ph type="ftr" idx="7"/>
          </p:nvPr>
        </p:nvSpPr>
        <p:spPr>
          <a:xfrm>
            <a:off x="658800" y="6356520"/>
            <a:ext cx="2847600" cy="364680"/>
          </a:xfrm>
          <a:prstGeom prst="rect">
            <a:avLst/>
          </a:prstGeom>
          <a:noFill/>
          <a:ln w="0">
            <a:noFill/>
          </a:ln>
        </p:spPr>
        <p:txBody>
          <a:bodyPr lIns="45720" anchor="ctr">
            <a:noAutofit/>
          </a:bodyPr>
          <a:lstStyle>
            <a:lvl1pPr indent="0">
              <a:lnSpc>
                <a:spcPct val="100000"/>
              </a:lnSpc>
              <a:buNone/>
              <a:defRPr lang="fr-FR" sz="1200" b="0" strike="noStrike" spc="-1">
                <a:solidFill>
                  <a:srgbClr val="595959"/>
                </a:solidFill>
                <a:latin typeface="Century Gothic"/>
              </a:defRPr>
            </a:lvl1pPr>
          </a:lstStyle>
          <a:p>
            <a:pPr indent="0">
              <a:lnSpc>
                <a:spcPct val="100000"/>
              </a:lnSpc>
              <a:buNone/>
            </a:pPr>
            <a:r>
              <a:rPr lang="fr-FR" sz="1200" b="0" strike="noStrike" spc="-1">
                <a:solidFill>
                  <a:srgbClr val="595959"/>
                </a:solidFill>
                <a:latin typeface="Century Gothic"/>
              </a:rPr>
              <a:t>&lt;pied de page&gt;</a:t>
            </a:r>
            <a:endParaRPr lang="fr-FR" sz="1200" b="0" strike="noStrike" spc="-1">
              <a:solidFill>
                <a:srgbClr val="000000"/>
              </a:solidFill>
              <a:latin typeface="Times New Roman"/>
            </a:endParaRPr>
          </a:p>
        </p:txBody>
      </p:sp>
      <p:sp>
        <p:nvSpPr>
          <p:cNvPr id="90" name="PlaceHolder 4"/>
          <p:cNvSpPr>
            <a:spLocks noGrp="1"/>
          </p:cNvSpPr>
          <p:nvPr>
            <p:ph type="body"/>
          </p:nvPr>
        </p:nvSpPr>
        <p:spPr>
          <a:xfrm>
            <a:off x="457200" y="1604520"/>
            <a:ext cx="8229240" cy="397728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fr-FR" sz="2200" b="0" strike="noStrike" spc="-1">
                <a:solidFill>
                  <a:srgbClr val="7F7F7F"/>
                </a:solidFill>
                <a:latin typeface="Century Gothic"/>
              </a:rPr>
              <a:t>Cliquez pour éditer le format du plan de texte</a:t>
            </a:r>
          </a:p>
          <a:p>
            <a:pPr marL="864000" lvl="1" indent="-324000">
              <a:spcBef>
                <a:spcPts val="1134"/>
              </a:spcBef>
              <a:buClr>
                <a:srgbClr val="000000"/>
              </a:buClr>
              <a:buSzPct val="75000"/>
              <a:buFont typeface="Symbol" charset="2"/>
              <a:buChar char=""/>
            </a:pPr>
            <a:r>
              <a:rPr lang="fr-FR" sz="1600" b="0" strike="noStrike" spc="-1">
                <a:solidFill>
                  <a:srgbClr val="7F7F7F"/>
                </a:solidFill>
                <a:latin typeface="Century Gothic"/>
              </a:rPr>
              <a:t>Second niveau de plan</a:t>
            </a:r>
          </a:p>
          <a:p>
            <a:pPr marL="1296000" lvl="2" indent="-288000">
              <a:spcBef>
                <a:spcPts val="850"/>
              </a:spcBef>
              <a:buClr>
                <a:srgbClr val="000000"/>
              </a:buClr>
              <a:buSzPct val="45000"/>
              <a:buFont typeface="Wingdings" charset="2"/>
              <a:buChar char=""/>
            </a:pPr>
            <a:r>
              <a:rPr lang="fr-FR" sz="1600" b="0" strike="noStrike" spc="-1">
                <a:solidFill>
                  <a:srgbClr val="7F7F7F"/>
                </a:solidFill>
                <a:latin typeface="Century Gothic"/>
              </a:rPr>
              <a:t>Troisième niveau de plan</a:t>
            </a:r>
          </a:p>
          <a:p>
            <a:pPr marL="1728000" lvl="3" indent="-216000">
              <a:spcBef>
                <a:spcPts val="567"/>
              </a:spcBef>
              <a:buClr>
                <a:srgbClr val="000000"/>
              </a:buClr>
              <a:buSzPct val="75000"/>
              <a:buFont typeface="Symbol" charset="2"/>
              <a:buChar char=""/>
            </a:pPr>
            <a:r>
              <a:rPr lang="fr-FR" sz="1600" b="0" strike="noStrike" spc="-1">
                <a:solidFill>
                  <a:srgbClr val="7F7F7F"/>
                </a:solidFill>
                <a:latin typeface="Century Gothic"/>
              </a:rPr>
              <a:t>Quatrième niveau de plan</a:t>
            </a:r>
          </a:p>
          <a:p>
            <a:pPr marL="2160000" lvl="4" indent="-216000">
              <a:spcBef>
                <a:spcPts val="283"/>
              </a:spcBef>
              <a:buClr>
                <a:srgbClr val="000000"/>
              </a:buClr>
              <a:buSzPct val="45000"/>
              <a:buFont typeface="Wingdings" charset="2"/>
              <a:buChar char=""/>
            </a:pPr>
            <a:r>
              <a:rPr lang="fr-FR" sz="2000" b="0" strike="noStrike" spc="-1">
                <a:solidFill>
                  <a:srgbClr val="7F7F7F"/>
                </a:solidFill>
                <a:latin typeface="Century Gothic"/>
              </a:rPr>
              <a:t>Cinquième niveau de plan</a:t>
            </a:r>
          </a:p>
          <a:p>
            <a:pPr marL="2592000" lvl="5" indent="-216000">
              <a:spcBef>
                <a:spcPts val="283"/>
              </a:spcBef>
              <a:buClr>
                <a:srgbClr val="000000"/>
              </a:buClr>
              <a:buSzPct val="45000"/>
              <a:buFont typeface="Wingdings" charset="2"/>
              <a:buChar char=""/>
            </a:pPr>
            <a:r>
              <a:rPr lang="fr-FR" sz="2000" b="0" strike="noStrike" spc="-1">
                <a:solidFill>
                  <a:srgbClr val="7F7F7F"/>
                </a:solidFill>
                <a:latin typeface="Century Gothic"/>
              </a:rPr>
              <a:t>Sixième niveau de plan</a:t>
            </a:r>
          </a:p>
          <a:p>
            <a:pPr marL="3024000" lvl="6" indent="-216000">
              <a:spcBef>
                <a:spcPts val="283"/>
              </a:spcBef>
              <a:buClr>
                <a:srgbClr val="000000"/>
              </a:buClr>
              <a:buSzPct val="45000"/>
              <a:buFont typeface="Wingdings" charset="2"/>
              <a:buChar char=""/>
            </a:pPr>
            <a:r>
              <a:rPr lang="fr-FR" sz="2000" b="0" strike="noStrike" spc="-1">
                <a:solidFill>
                  <a:srgbClr val="7F7F7F"/>
                </a:solidFill>
                <a:latin typeface="Century Gothic"/>
              </a:rPr>
              <a:t>Septième niveau de plan</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rotWithShape="0">
          <a:blip r:embed="rId14"/>
          <a:stretch/>
        </a:blipFill>
        <a:effectLst/>
      </p:bgPr>
    </p:bg>
    <p:spTree>
      <p:nvGrpSpPr>
        <p:cNvPr id="1" name=""/>
        <p:cNvGrpSpPr/>
        <p:nvPr/>
      </p:nvGrpSpPr>
      <p:grpSpPr>
        <a:xfrm>
          <a:off x="0" y="0"/>
          <a:ext cx="0" cy="0"/>
          <a:chOff x="0" y="0"/>
          <a:chExt cx="0" cy="0"/>
        </a:xfrm>
      </p:grpSpPr>
      <p:sp>
        <p:nvSpPr>
          <p:cNvPr id="127" name="Oval 6"/>
          <p:cNvSpPr/>
          <p:nvPr/>
        </p:nvSpPr>
        <p:spPr>
          <a:xfrm>
            <a:off x="8458200" y="6499080"/>
            <a:ext cx="83880" cy="83880"/>
          </a:xfrm>
          <a:prstGeom prst="ellipse">
            <a:avLst/>
          </a:prstGeom>
          <a:solidFill>
            <a:schemeClr val="tx1">
              <a:lumMod val="50000"/>
              <a:lumOff val="50000"/>
            </a:schemeClr>
          </a:solidFill>
          <a:ln w="12700">
            <a:noFill/>
          </a:ln>
        </p:spPr>
        <p:style>
          <a:lnRef idx="2">
            <a:schemeClr val="accent1">
              <a:shade val="50000"/>
            </a:schemeClr>
          </a:lnRef>
          <a:fillRef idx="1">
            <a:schemeClr val="accent1"/>
          </a:fillRef>
          <a:effectRef idx="0">
            <a:schemeClr val="accent1"/>
          </a:effectRef>
          <a:fontRef idx="minor"/>
        </p:style>
        <p:txBody>
          <a:bodyPr lIns="90000" tIns="14400" rIns="90000" bIns="14400" anchor="ctr">
            <a:noAutofit/>
          </a:bodyPr>
          <a:lstStyle/>
          <a:p>
            <a:pPr algn="ctr">
              <a:lnSpc>
                <a:spcPct val="100000"/>
              </a:lnSpc>
            </a:pPr>
            <a:endParaRPr lang="en-US" sz="1800" b="0" strike="noStrike" spc="-1">
              <a:solidFill>
                <a:schemeClr val="lt1"/>
              </a:solidFill>
              <a:latin typeface="Palatino Linotype"/>
            </a:endParaRPr>
          </a:p>
        </p:txBody>
      </p:sp>
      <p:sp>
        <p:nvSpPr>
          <p:cNvPr id="128" name="Oval 7"/>
          <p:cNvSpPr/>
          <p:nvPr/>
        </p:nvSpPr>
        <p:spPr>
          <a:xfrm>
            <a:off x="569880" y="6499080"/>
            <a:ext cx="83880" cy="83880"/>
          </a:xfrm>
          <a:prstGeom prst="ellipse">
            <a:avLst/>
          </a:prstGeom>
          <a:solidFill>
            <a:schemeClr val="tx1">
              <a:lumMod val="50000"/>
              <a:lumOff val="50000"/>
            </a:schemeClr>
          </a:solidFill>
          <a:ln w="12700">
            <a:noFill/>
          </a:ln>
        </p:spPr>
        <p:style>
          <a:lnRef idx="2">
            <a:schemeClr val="accent1">
              <a:shade val="50000"/>
            </a:schemeClr>
          </a:lnRef>
          <a:fillRef idx="1">
            <a:schemeClr val="accent1"/>
          </a:fillRef>
          <a:effectRef idx="0">
            <a:schemeClr val="accent1"/>
          </a:effectRef>
          <a:fontRef idx="minor"/>
        </p:style>
        <p:txBody>
          <a:bodyPr lIns="90000" tIns="14400" rIns="90000" bIns="14400" anchor="ctr">
            <a:noAutofit/>
          </a:bodyPr>
          <a:lstStyle/>
          <a:p>
            <a:pPr algn="ctr">
              <a:lnSpc>
                <a:spcPct val="100000"/>
              </a:lnSpc>
            </a:pPr>
            <a:endParaRPr lang="en-US" sz="1800" b="0" strike="noStrike" spc="-1">
              <a:solidFill>
                <a:schemeClr val="lt1"/>
              </a:solidFill>
              <a:latin typeface="Palatino Linotype"/>
            </a:endParaRPr>
          </a:p>
        </p:txBody>
      </p:sp>
      <p:sp>
        <p:nvSpPr>
          <p:cNvPr id="129" name="PlaceHolder 1"/>
          <p:cNvSpPr>
            <a:spLocks noGrp="1"/>
          </p:cNvSpPr>
          <p:nvPr>
            <p:ph type="title"/>
          </p:nvPr>
        </p:nvSpPr>
        <p:spPr>
          <a:xfrm>
            <a:off x="457200" y="188640"/>
            <a:ext cx="8229240" cy="935640"/>
          </a:xfrm>
          <a:prstGeom prst="rect">
            <a:avLst/>
          </a:prstGeom>
          <a:noFill/>
          <a:ln w="0">
            <a:noFill/>
          </a:ln>
        </p:spPr>
        <p:txBody>
          <a:bodyPr anchor="b">
            <a:noAutofit/>
          </a:bodyPr>
          <a:lstStyle/>
          <a:p>
            <a:pPr indent="0" algn="ctr">
              <a:lnSpc>
                <a:spcPts val="5800"/>
              </a:lnSpc>
              <a:buNone/>
            </a:pPr>
            <a:r>
              <a:rPr lang="fr-FR" sz="3400" b="0" strike="noStrike" spc="-1">
                <a:solidFill>
                  <a:srgbClr val="2F5897"/>
                </a:solidFill>
                <a:latin typeface="Palatino Linotype"/>
              </a:rPr>
              <a:t>Modifiez le style du titre</a:t>
            </a:r>
            <a:endParaRPr lang="fr-FR" sz="3400" b="0" strike="noStrike" spc="-1">
              <a:solidFill>
                <a:srgbClr val="000000"/>
              </a:solidFill>
              <a:latin typeface="Palatino Linotype"/>
            </a:endParaRPr>
          </a:p>
        </p:txBody>
      </p:sp>
      <p:sp>
        <p:nvSpPr>
          <p:cNvPr id="130" name="PlaceHolder 2"/>
          <p:cNvSpPr>
            <a:spLocks noGrp="1"/>
          </p:cNvSpPr>
          <p:nvPr>
            <p:ph type="body"/>
          </p:nvPr>
        </p:nvSpPr>
        <p:spPr>
          <a:xfrm>
            <a:off x="457200" y="1600200"/>
            <a:ext cx="4039920" cy="609120"/>
          </a:xfrm>
          <a:prstGeom prst="rect">
            <a:avLst/>
          </a:prstGeom>
          <a:noFill/>
          <a:ln w="0">
            <a:noFill/>
          </a:ln>
        </p:spPr>
        <p:txBody>
          <a:bodyPr numCol="1" spcCol="0" anchor="b">
            <a:noAutofit/>
          </a:bodyPr>
          <a:lstStyle/>
          <a:p>
            <a:pPr indent="0" algn="ctr">
              <a:lnSpc>
                <a:spcPct val="100000"/>
              </a:lnSpc>
              <a:spcBef>
                <a:spcPts val="479"/>
              </a:spcBef>
              <a:buNone/>
              <a:tabLst>
                <a:tab pos="0" algn="l"/>
              </a:tabLst>
            </a:pPr>
            <a:r>
              <a:rPr lang="fr-FR" sz="2400" b="0" strike="noStrike" spc="-1">
                <a:solidFill>
                  <a:srgbClr val="7F7F7F"/>
                </a:solidFill>
                <a:latin typeface="Century Gothic"/>
              </a:rPr>
              <a:t>Modifiez les styles du texte du masque</a:t>
            </a:r>
          </a:p>
        </p:txBody>
      </p:sp>
      <p:sp>
        <p:nvSpPr>
          <p:cNvPr id="131" name="PlaceHolder 3"/>
          <p:cNvSpPr>
            <a:spLocks noGrp="1"/>
          </p:cNvSpPr>
          <p:nvPr>
            <p:ph type="body"/>
          </p:nvPr>
        </p:nvSpPr>
        <p:spPr>
          <a:xfrm>
            <a:off x="4648320" y="1600200"/>
            <a:ext cx="4041360" cy="609120"/>
          </a:xfrm>
          <a:prstGeom prst="rect">
            <a:avLst/>
          </a:prstGeom>
          <a:noFill/>
          <a:ln w="0">
            <a:noFill/>
          </a:ln>
        </p:spPr>
        <p:txBody>
          <a:bodyPr numCol="1" spcCol="0" anchor="b">
            <a:noAutofit/>
          </a:bodyPr>
          <a:lstStyle/>
          <a:p>
            <a:pPr indent="0" algn="ctr">
              <a:lnSpc>
                <a:spcPct val="100000"/>
              </a:lnSpc>
              <a:spcBef>
                <a:spcPts val="479"/>
              </a:spcBef>
              <a:buNone/>
              <a:tabLst>
                <a:tab pos="0" algn="l"/>
              </a:tabLst>
            </a:pPr>
            <a:r>
              <a:rPr lang="fr-FR" sz="2400" b="0" strike="noStrike" spc="-1">
                <a:solidFill>
                  <a:srgbClr val="7F7F7F"/>
                </a:solidFill>
                <a:latin typeface="Century Gothic"/>
              </a:rPr>
              <a:t>Modifiez les styles du texte du masque</a:t>
            </a:r>
          </a:p>
        </p:txBody>
      </p:sp>
      <p:sp>
        <p:nvSpPr>
          <p:cNvPr id="132" name="PlaceHolder 4"/>
          <p:cNvSpPr>
            <a:spLocks noGrp="1"/>
          </p:cNvSpPr>
          <p:nvPr>
            <p:ph type="body"/>
          </p:nvPr>
        </p:nvSpPr>
        <p:spPr>
          <a:xfrm>
            <a:off x="457200" y="2212920"/>
            <a:ext cx="4041360" cy="3913200"/>
          </a:xfrm>
          <a:prstGeom prst="rect">
            <a:avLst/>
          </a:prstGeom>
          <a:noFill/>
          <a:ln w="0">
            <a:noFill/>
          </a:ln>
        </p:spPr>
        <p:txBody>
          <a:bodyPr numCol="1" spcCol="0" anchor="t">
            <a:noAutofit/>
          </a:bodyPr>
          <a:lstStyle/>
          <a:p>
            <a:pPr marL="343080" indent="-343080">
              <a:lnSpc>
                <a:spcPct val="100000"/>
              </a:lnSpc>
              <a:spcBef>
                <a:spcPts val="439"/>
              </a:spcBef>
              <a:buClr>
                <a:srgbClr val="7F7F7F"/>
              </a:buClr>
              <a:buFont typeface="Arial"/>
              <a:buChar char="•"/>
            </a:pPr>
            <a:r>
              <a:rPr lang="fr-FR" sz="2200" b="0" strike="noStrike" spc="-1">
                <a:solidFill>
                  <a:srgbClr val="7F7F7F"/>
                </a:solidFill>
                <a:latin typeface="Century Gothic"/>
              </a:rPr>
              <a:t>Modifiez les styles du texte du masque</a:t>
            </a:r>
          </a:p>
          <a:p>
            <a:pPr marL="743040" lvl="1" indent="-285840">
              <a:lnSpc>
                <a:spcPct val="100000"/>
              </a:lnSpc>
              <a:spcBef>
                <a:spcPts val="360"/>
              </a:spcBef>
              <a:buClr>
                <a:srgbClr val="7F7F7F"/>
              </a:buClr>
              <a:buFont typeface="Courier New"/>
              <a:buChar char="o"/>
            </a:pPr>
            <a:r>
              <a:rPr lang="fr-FR" sz="1800" b="0" strike="noStrike" spc="-1">
                <a:solidFill>
                  <a:srgbClr val="7F7F7F"/>
                </a:solidFill>
                <a:latin typeface="Century Gothic"/>
              </a:rPr>
              <a:t>Deuxième niveau</a:t>
            </a:r>
          </a:p>
          <a:p>
            <a:pPr marL="1143000" lvl="2" indent="-228600">
              <a:lnSpc>
                <a:spcPct val="100000"/>
              </a:lnSpc>
              <a:spcBef>
                <a:spcPts val="320"/>
              </a:spcBef>
              <a:buClr>
                <a:srgbClr val="7F7F7F"/>
              </a:buClr>
              <a:buFont typeface="Arial"/>
              <a:buChar char="•"/>
            </a:pPr>
            <a:r>
              <a:rPr lang="fr-FR" sz="1600" b="0" strike="noStrike" spc="-1">
                <a:solidFill>
                  <a:srgbClr val="7F7F7F"/>
                </a:solidFill>
                <a:latin typeface="Century Gothic"/>
              </a:rPr>
              <a:t>Troisième niveau</a:t>
            </a:r>
          </a:p>
          <a:p>
            <a:pPr marL="1600200" lvl="3" indent="-228600">
              <a:lnSpc>
                <a:spcPct val="100000"/>
              </a:lnSpc>
              <a:spcBef>
                <a:spcPts val="320"/>
              </a:spcBef>
              <a:buClr>
                <a:srgbClr val="7F7F7F"/>
              </a:buClr>
              <a:buFont typeface="Courier New"/>
              <a:buChar char="o"/>
            </a:pPr>
            <a:r>
              <a:rPr lang="fr-FR" sz="1600" b="0" strike="noStrike" spc="-1">
                <a:solidFill>
                  <a:srgbClr val="7F7F7F"/>
                </a:solidFill>
                <a:latin typeface="Century Gothic"/>
              </a:rPr>
              <a:t>Quatrième niveau</a:t>
            </a:r>
          </a:p>
          <a:p>
            <a:pPr marL="2057400" lvl="4" indent="-228600">
              <a:lnSpc>
                <a:spcPct val="100000"/>
              </a:lnSpc>
              <a:spcBef>
                <a:spcPts val="320"/>
              </a:spcBef>
              <a:buClr>
                <a:srgbClr val="7F7F7F"/>
              </a:buClr>
              <a:buFont typeface="Arial"/>
              <a:buChar char="•"/>
            </a:pPr>
            <a:r>
              <a:rPr lang="fr-FR" sz="1600" b="0" strike="noStrike" spc="-1">
                <a:solidFill>
                  <a:srgbClr val="7F7F7F"/>
                </a:solidFill>
                <a:latin typeface="Century Gothic"/>
              </a:rPr>
              <a:t>Cinquième niveau</a:t>
            </a:r>
          </a:p>
        </p:txBody>
      </p:sp>
      <p:sp>
        <p:nvSpPr>
          <p:cNvPr id="133" name="PlaceHolder 5"/>
          <p:cNvSpPr>
            <a:spLocks noGrp="1"/>
          </p:cNvSpPr>
          <p:nvPr>
            <p:ph type="body"/>
          </p:nvPr>
        </p:nvSpPr>
        <p:spPr>
          <a:xfrm>
            <a:off x="4672440" y="2212920"/>
            <a:ext cx="4041360" cy="3912840"/>
          </a:xfrm>
          <a:prstGeom prst="rect">
            <a:avLst/>
          </a:prstGeom>
          <a:noFill/>
          <a:ln w="0">
            <a:noFill/>
          </a:ln>
        </p:spPr>
        <p:txBody>
          <a:bodyPr numCol="1" spcCol="0" anchor="t">
            <a:noAutofit/>
          </a:bodyPr>
          <a:lstStyle/>
          <a:p>
            <a:pPr marL="343080" indent="-343080">
              <a:lnSpc>
                <a:spcPct val="100000"/>
              </a:lnSpc>
              <a:spcBef>
                <a:spcPts val="439"/>
              </a:spcBef>
              <a:buClr>
                <a:srgbClr val="7F7F7F"/>
              </a:buClr>
              <a:buFont typeface="Arial"/>
              <a:buChar char="•"/>
            </a:pPr>
            <a:r>
              <a:rPr lang="fr-FR" sz="2200" b="0" strike="noStrike" spc="-1">
                <a:solidFill>
                  <a:srgbClr val="7F7F7F"/>
                </a:solidFill>
                <a:latin typeface="Century Gothic"/>
              </a:rPr>
              <a:t>Modifiez les styles du texte du masque</a:t>
            </a:r>
          </a:p>
          <a:p>
            <a:pPr marL="743040" lvl="1" indent="-285840">
              <a:lnSpc>
                <a:spcPct val="100000"/>
              </a:lnSpc>
              <a:spcBef>
                <a:spcPts val="360"/>
              </a:spcBef>
              <a:buClr>
                <a:srgbClr val="7F7F7F"/>
              </a:buClr>
              <a:buFont typeface="Courier New"/>
              <a:buChar char="o"/>
            </a:pPr>
            <a:r>
              <a:rPr lang="fr-FR" sz="1800" b="0" strike="noStrike" spc="-1">
                <a:solidFill>
                  <a:srgbClr val="7F7F7F"/>
                </a:solidFill>
                <a:latin typeface="Century Gothic"/>
              </a:rPr>
              <a:t>Deuxième niveau</a:t>
            </a:r>
          </a:p>
          <a:p>
            <a:pPr marL="1143000" lvl="2" indent="-228600">
              <a:lnSpc>
                <a:spcPct val="100000"/>
              </a:lnSpc>
              <a:spcBef>
                <a:spcPts val="320"/>
              </a:spcBef>
              <a:buClr>
                <a:srgbClr val="7F7F7F"/>
              </a:buClr>
              <a:buFont typeface="Arial"/>
              <a:buChar char="•"/>
            </a:pPr>
            <a:r>
              <a:rPr lang="fr-FR" sz="1600" b="0" strike="noStrike" spc="-1">
                <a:solidFill>
                  <a:srgbClr val="7F7F7F"/>
                </a:solidFill>
                <a:latin typeface="Century Gothic"/>
              </a:rPr>
              <a:t>Troisième niveau</a:t>
            </a:r>
          </a:p>
          <a:p>
            <a:pPr marL="1600200" lvl="3" indent="-228600">
              <a:lnSpc>
                <a:spcPct val="100000"/>
              </a:lnSpc>
              <a:spcBef>
                <a:spcPts val="320"/>
              </a:spcBef>
              <a:buClr>
                <a:srgbClr val="7F7F7F"/>
              </a:buClr>
              <a:buFont typeface="Courier New"/>
              <a:buChar char="o"/>
            </a:pPr>
            <a:r>
              <a:rPr lang="fr-FR" sz="1600" b="0" strike="noStrike" spc="-1">
                <a:solidFill>
                  <a:srgbClr val="7F7F7F"/>
                </a:solidFill>
                <a:latin typeface="Century Gothic"/>
              </a:rPr>
              <a:t>Quatrième niveau</a:t>
            </a:r>
          </a:p>
          <a:p>
            <a:pPr marL="2057400" lvl="4" indent="-228600">
              <a:lnSpc>
                <a:spcPct val="100000"/>
              </a:lnSpc>
              <a:spcBef>
                <a:spcPts val="320"/>
              </a:spcBef>
              <a:buClr>
                <a:srgbClr val="7F7F7F"/>
              </a:buClr>
              <a:buFont typeface="Arial"/>
              <a:buChar char="•"/>
            </a:pPr>
            <a:r>
              <a:rPr lang="fr-FR" sz="1600" b="0" strike="noStrike" spc="-1">
                <a:solidFill>
                  <a:srgbClr val="7F7F7F"/>
                </a:solidFill>
                <a:latin typeface="Century Gothic"/>
              </a:rPr>
              <a:t>Cinquième niveau</a:t>
            </a:r>
          </a:p>
        </p:txBody>
      </p:sp>
      <p:sp>
        <p:nvSpPr>
          <p:cNvPr id="134" name="PlaceHolder 6"/>
          <p:cNvSpPr>
            <a:spLocks noGrp="1"/>
          </p:cNvSpPr>
          <p:nvPr>
            <p:ph type="dt" idx="8"/>
          </p:nvPr>
        </p:nvSpPr>
        <p:spPr>
          <a:xfrm>
            <a:off x="6362640" y="6356520"/>
            <a:ext cx="2085480" cy="364680"/>
          </a:xfrm>
          <a:prstGeom prst="rect">
            <a:avLst/>
          </a:prstGeom>
          <a:noFill/>
          <a:ln w="0">
            <a:noFill/>
          </a:ln>
        </p:spPr>
        <p:txBody>
          <a:bodyPr rIns="45720" anchor="ctr">
            <a:noAutofit/>
          </a:bodyPr>
          <a:lstStyle>
            <a:lvl1pPr indent="0" algn="r">
              <a:lnSpc>
                <a:spcPct val="100000"/>
              </a:lnSpc>
              <a:buNone/>
              <a:defRPr lang="fr-FR" sz="1200" b="0" strike="noStrike" spc="-1">
                <a:solidFill>
                  <a:srgbClr val="595959"/>
                </a:solidFill>
                <a:latin typeface="Century Gothic"/>
              </a:defRPr>
            </a:lvl1pPr>
          </a:lstStyle>
          <a:p>
            <a:pPr indent="0" algn="r">
              <a:lnSpc>
                <a:spcPct val="100000"/>
              </a:lnSpc>
              <a:buNone/>
            </a:pPr>
            <a:r>
              <a:rPr lang="fr-FR" sz="1200" b="0" strike="noStrike" spc="-1">
                <a:solidFill>
                  <a:srgbClr val="595959"/>
                </a:solidFill>
                <a:latin typeface="Century Gothic"/>
              </a:rPr>
              <a:t>&lt;date/heure&gt;</a:t>
            </a:r>
            <a:endParaRPr lang="fr-FR" sz="1200" b="0" strike="noStrike" spc="-1">
              <a:solidFill>
                <a:srgbClr val="000000"/>
              </a:solidFill>
              <a:latin typeface="Times New Roman"/>
            </a:endParaRPr>
          </a:p>
        </p:txBody>
      </p:sp>
      <p:sp>
        <p:nvSpPr>
          <p:cNvPr id="135" name="PlaceHolder 7"/>
          <p:cNvSpPr>
            <a:spLocks noGrp="1"/>
          </p:cNvSpPr>
          <p:nvPr>
            <p:ph type="ftr" idx="9"/>
          </p:nvPr>
        </p:nvSpPr>
        <p:spPr>
          <a:xfrm>
            <a:off x="658800" y="6356520"/>
            <a:ext cx="2847600" cy="364680"/>
          </a:xfrm>
          <a:prstGeom prst="rect">
            <a:avLst/>
          </a:prstGeom>
          <a:noFill/>
          <a:ln w="0">
            <a:noFill/>
          </a:ln>
        </p:spPr>
        <p:txBody>
          <a:bodyPr lIns="45720" anchor="ctr">
            <a:noAutofit/>
          </a:bodyPr>
          <a:lstStyle>
            <a:lvl1pPr indent="0" algn="ctr">
              <a:buNone/>
              <a:defRPr lang="fr-FR" sz="1400" b="0" strike="noStrike" spc="-1">
                <a:solidFill>
                  <a:srgbClr val="000000"/>
                </a:solidFill>
                <a:latin typeface="Times New Roman"/>
              </a:defRPr>
            </a:lvl1pPr>
          </a:lstStyle>
          <a:p>
            <a:pPr indent="0" algn="ctr">
              <a:buNone/>
            </a:pPr>
            <a:r>
              <a:rPr lang="fr-FR" sz="1400" b="0" strike="noStrike" spc="-1">
                <a:solidFill>
                  <a:srgbClr val="000000"/>
                </a:solidFill>
                <a:latin typeface="Times New Roman"/>
              </a:rPr>
              <a:t>&lt;pied de page&gt;</a:t>
            </a:r>
          </a:p>
        </p:txBody>
      </p:sp>
      <p:sp>
        <p:nvSpPr>
          <p:cNvPr id="136" name="PlaceHolder 8"/>
          <p:cNvSpPr>
            <a:spLocks noGrp="1"/>
          </p:cNvSpPr>
          <p:nvPr>
            <p:ph type="sldNum" idx="10"/>
          </p:nvPr>
        </p:nvSpPr>
        <p:spPr>
          <a:xfrm>
            <a:off x="8543880" y="6356520"/>
            <a:ext cx="561600" cy="364680"/>
          </a:xfrm>
          <a:prstGeom prst="rect">
            <a:avLst/>
          </a:prstGeom>
          <a:noFill/>
          <a:ln w="0">
            <a:noFill/>
          </a:ln>
        </p:spPr>
        <p:txBody>
          <a:bodyPr lIns="90000" tIns="45000" rIns="90000" bIns="45000" anchor="t">
            <a:noAutofit/>
          </a:bodyPr>
          <a:lstStyle>
            <a:lvl1pPr indent="0">
              <a:lnSpc>
                <a:spcPct val="100000"/>
              </a:lnSpc>
              <a:buNone/>
              <a:defRPr lang="fr-FR" sz="1400" b="0" strike="noStrike" spc="-1">
                <a:solidFill>
                  <a:srgbClr val="000000"/>
                </a:solidFill>
                <a:latin typeface="Palatino Linotype"/>
              </a:defRPr>
            </a:lvl1pPr>
          </a:lstStyle>
          <a:p>
            <a:pPr indent="0">
              <a:lnSpc>
                <a:spcPct val="100000"/>
              </a:lnSpc>
              <a:buNone/>
            </a:pPr>
            <a:fld id="{DC6E0FE3-230A-4D20-B31A-5663E9CA1655}" type="slidenum">
              <a:rPr lang="fr-FR" sz="1400" b="0" strike="noStrike" spc="-1">
                <a:solidFill>
                  <a:srgbClr val="000000"/>
                </a:solidFill>
                <a:latin typeface="Palatino Linotype"/>
              </a:rPr>
              <a:t>‹N°›</a:t>
            </a:fld>
            <a:endParaRPr lang="fr-FR" sz="1400" b="0" strike="noStrike" spc="-1">
              <a:solidFill>
                <a:srgbClr val="000000"/>
              </a:solidFill>
              <a:latin typeface="Times New Roman"/>
            </a:endParaRPr>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bibliotheques-numeriques.defense.gouv.fr/shd"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preprod.bibliotheques-numeriques.defense.gouv.fr/koha1/cgi-bin/koha/cataloguing/additem.pl?biblionumber=9824#additema&amp;searchid=scs_1687855924636" TargetMode="External"/><Relationship Id="rId1" Type="http://schemas.openxmlformats.org/officeDocument/2006/relationships/slideLayout" Target="../slideLayouts/slideLayout13.xml"/><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hyperlink" Target="https://preprod.bibliotheques-numeriques.defense.gouv.fr/koha1/cgi-bin/koha/circ/pendingreserves.pl" TargetMode="External"/><Relationship Id="rId1" Type="http://schemas.openxmlformats.org/officeDocument/2006/relationships/slideLayout" Target="../slideLayouts/slideLayout3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13.pn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19.png"/></Relationships>
</file>

<file path=ppt/slides/_rels/slide3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3.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CustomShape 1"/>
          <p:cNvSpPr/>
          <p:nvPr/>
        </p:nvSpPr>
        <p:spPr>
          <a:xfrm>
            <a:off x="1384920" y="2626920"/>
            <a:ext cx="6446160" cy="2950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rmAutofit fontScale="93000"/>
          </a:bodyPr>
          <a:lstStyle/>
          <a:p>
            <a:pPr algn="ctr">
              <a:lnSpc>
                <a:spcPct val="100000"/>
              </a:lnSpc>
              <a:spcBef>
                <a:spcPts val="439"/>
              </a:spcBef>
              <a:tabLst>
                <a:tab pos="0" algn="l"/>
              </a:tabLst>
            </a:pPr>
            <a:r>
              <a:rPr lang="fr-FR" sz="2200" b="0" u="sng" strike="noStrike" spc="-1">
                <a:solidFill>
                  <a:srgbClr val="3399FF"/>
                </a:solidFill>
                <a:uFillTx/>
                <a:latin typeface="Century Gothic"/>
                <a:ea typeface="DejaVu Sans"/>
                <a:hlinkClick r:id="rId3"/>
              </a:rPr>
              <a:t>Bibliothèque du </a:t>
            </a:r>
            <a:endParaRPr lang="fr-FR" sz="2200" b="0" strike="noStrike" spc="-1">
              <a:solidFill>
                <a:srgbClr val="000000"/>
              </a:solidFill>
              <a:latin typeface="Arial"/>
            </a:endParaRPr>
          </a:p>
          <a:p>
            <a:pPr algn="ctr">
              <a:lnSpc>
                <a:spcPct val="100000"/>
              </a:lnSpc>
              <a:spcBef>
                <a:spcPts val="439"/>
              </a:spcBef>
              <a:tabLst>
                <a:tab pos="0" algn="l"/>
              </a:tabLst>
            </a:pPr>
            <a:r>
              <a:rPr lang="fr-FR" sz="2200" b="0" u="sng" strike="noStrike" spc="-1">
                <a:solidFill>
                  <a:srgbClr val="3399FF"/>
                </a:solidFill>
                <a:uFillTx/>
                <a:latin typeface="Century Gothic"/>
                <a:ea typeface="DejaVu Sans"/>
                <a:hlinkClick r:id="rId3"/>
              </a:rPr>
              <a:t>Service historique de la Défense</a:t>
            </a:r>
            <a:endParaRPr lang="fr-FR" sz="2200" b="0" strike="noStrike" spc="-1">
              <a:solidFill>
                <a:srgbClr val="000000"/>
              </a:solidFill>
              <a:latin typeface="Arial"/>
            </a:endParaRPr>
          </a:p>
          <a:p>
            <a:pPr algn="ctr">
              <a:lnSpc>
                <a:spcPct val="100000"/>
              </a:lnSpc>
              <a:spcBef>
                <a:spcPts val="439"/>
              </a:spcBef>
              <a:tabLst>
                <a:tab pos="0" algn="l"/>
              </a:tabLst>
            </a:pPr>
            <a:endParaRPr lang="fr-FR" sz="2200" b="0" strike="noStrike" spc="-1">
              <a:solidFill>
                <a:srgbClr val="000000"/>
              </a:solidFill>
              <a:latin typeface="Arial"/>
            </a:endParaRPr>
          </a:p>
          <a:p>
            <a:pPr algn="ctr">
              <a:lnSpc>
                <a:spcPct val="100000"/>
              </a:lnSpc>
              <a:spcBef>
                <a:spcPts val="439"/>
              </a:spcBef>
              <a:tabLst>
                <a:tab pos="0" algn="l"/>
              </a:tabLst>
            </a:pPr>
            <a:r>
              <a:rPr lang="fr-FR" sz="2200" b="1" strike="noStrike" spc="-1">
                <a:solidFill>
                  <a:srgbClr val="7F7F7F"/>
                </a:solidFill>
                <a:latin typeface="Century Gothic"/>
                <a:ea typeface="DejaVu Sans"/>
              </a:rPr>
              <a:t>Théo Bourdilleau</a:t>
            </a:r>
            <a:endParaRPr lang="fr-FR" sz="2200" b="0" strike="noStrike" spc="-1">
              <a:solidFill>
                <a:srgbClr val="000000"/>
              </a:solidFill>
              <a:latin typeface="Arial"/>
            </a:endParaRPr>
          </a:p>
          <a:p>
            <a:pPr algn="ctr">
              <a:lnSpc>
                <a:spcPct val="100000"/>
              </a:lnSpc>
              <a:spcBef>
                <a:spcPts val="320"/>
              </a:spcBef>
              <a:tabLst>
                <a:tab pos="0" algn="l"/>
              </a:tabLst>
            </a:pPr>
            <a:r>
              <a:rPr lang="fr-FR" sz="1600" b="0" strike="noStrike" spc="-1">
                <a:solidFill>
                  <a:srgbClr val="7F7F7F"/>
                </a:solidFill>
                <a:latin typeface="Century Gothic"/>
                <a:ea typeface="DejaVu Sans"/>
              </a:rPr>
              <a:t>Responsable informatique documentaire</a:t>
            </a:r>
            <a:endParaRPr lang="fr-FR" sz="1600" b="0" strike="noStrike" spc="-1">
              <a:solidFill>
                <a:srgbClr val="000000"/>
              </a:solidFill>
              <a:latin typeface="Arial"/>
            </a:endParaRPr>
          </a:p>
          <a:p>
            <a:pPr algn="ctr">
              <a:lnSpc>
                <a:spcPct val="100000"/>
              </a:lnSpc>
              <a:spcBef>
                <a:spcPts val="320"/>
              </a:spcBef>
              <a:tabLst>
                <a:tab pos="0" algn="l"/>
              </a:tabLst>
            </a:pPr>
            <a:endParaRPr lang="fr-FR" sz="1600" b="0" strike="noStrike" spc="-1">
              <a:solidFill>
                <a:srgbClr val="000000"/>
              </a:solidFill>
              <a:latin typeface="Arial"/>
            </a:endParaRPr>
          </a:p>
          <a:p>
            <a:pPr algn="ctr">
              <a:lnSpc>
                <a:spcPct val="100000"/>
              </a:lnSpc>
              <a:spcBef>
                <a:spcPts val="320"/>
              </a:spcBef>
              <a:tabLst>
                <a:tab pos="0" algn="l"/>
              </a:tabLst>
            </a:pPr>
            <a:endParaRPr lang="fr-FR" sz="1600" b="0" strike="noStrike" spc="-1">
              <a:solidFill>
                <a:srgbClr val="000000"/>
              </a:solidFill>
              <a:latin typeface="Arial"/>
            </a:endParaRPr>
          </a:p>
          <a:p>
            <a:pPr algn="ctr">
              <a:lnSpc>
                <a:spcPct val="100000"/>
              </a:lnSpc>
              <a:spcBef>
                <a:spcPts val="439"/>
              </a:spcBef>
              <a:tabLst>
                <a:tab pos="0" algn="l"/>
              </a:tabLst>
            </a:pPr>
            <a:r>
              <a:rPr lang="fr-FR" sz="2200" b="1" strike="noStrike" spc="-1">
                <a:solidFill>
                  <a:srgbClr val="7F7F7F"/>
                </a:solidFill>
                <a:latin typeface="Century Gothic"/>
                <a:ea typeface="DejaVu Sans"/>
              </a:rPr>
              <a:t>Marie Bedel : </a:t>
            </a:r>
            <a:endParaRPr lang="fr-FR" sz="2200" b="0" strike="noStrike" spc="-1">
              <a:solidFill>
                <a:srgbClr val="000000"/>
              </a:solidFill>
              <a:latin typeface="Arial"/>
            </a:endParaRPr>
          </a:p>
          <a:p>
            <a:pPr algn="ctr">
              <a:lnSpc>
                <a:spcPct val="100000"/>
              </a:lnSpc>
              <a:spcBef>
                <a:spcPts val="439"/>
              </a:spcBef>
              <a:tabLst>
                <a:tab pos="0" algn="l"/>
              </a:tabLst>
            </a:pPr>
            <a:r>
              <a:rPr lang="fr-FR" sz="1600" b="0" strike="noStrike" spc="-1">
                <a:solidFill>
                  <a:srgbClr val="7F7F7F"/>
                </a:solidFill>
                <a:latin typeface="Century Gothic"/>
                <a:ea typeface="DejaVu Sans"/>
              </a:rPr>
              <a:t>Administratrice SIGB et coordinatrice Sudoc. </a:t>
            </a:r>
            <a:endParaRPr lang="fr-FR" sz="1600" b="0" strike="noStrike" spc="-1">
              <a:solidFill>
                <a:srgbClr val="000000"/>
              </a:solidFill>
              <a:latin typeface="Arial"/>
            </a:endParaRPr>
          </a:p>
        </p:txBody>
      </p:sp>
      <p:sp>
        <p:nvSpPr>
          <p:cNvPr id="180" name="CustomShape 2"/>
          <p:cNvSpPr/>
          <p:nvPr/>
        </p:nvSpPr>
        <p:spPr>
          <a:xfrm>
            <a:off x="658800" y="6356520"/>
            <a:ext cx="2846160" cy="363240"/>
          </a:xfrm>
          <a:prstGeom prst="rect">
            <a:avLst/>
          </a:prstGeom>
          <a:noFill/>
          <a:ln w="0">
            <a:noFill/>
          </a:ln>
        </p:spPr>
        <p:style>
          <a:lnRef idx="0">
            <a:scrgbClr r="0" g="0" b="0"/>
          </a:lnRef>
          <a:fillRef idx="0">
            <a:scrgbClr r="0" g="0" b="0"/>
          </a:fillRef>
          <a:effectRef idx="0">
            <a:scrgbClr r="0" g="0" b="0"/>
          </a:effectRef>
          <a:fontRef idx="minor"/>
        </p:style>
        <p:txBody>
          <a:bodyPr lIns="45720" tIns="45000" rIns="90000" bIns="45000" anchor="ctr">
            <a:noAutofit/>
          </a:bodyPr>
          <a:lstStyle/>
          <a:p>
            <a:pPr>
              <a:lnSpc>
                <a:spcPct val="100000"/>
              </a:lnSpc>
            </a:pPr>
            <a:endParaRPr lang="fr-FR" sz="1200" b="0" strike="noStrike" spc="-1">
              <a:solidFill>
                <a:srgbClr val="000000"/>
              </a:solidFill>
              <a:latin typeface="Arial"/>
            </a:endParaRPr>
          </a:p>
        </p:txBody>
      </p:sp>
      <p:sp>
        <p:nvSpPr>
          <p:cNvPr id="181" name="CustomShape 3"/>
          <p:cNvSpPr/>
          <p:nvPr/>
        </p:nvSpPr>
        <p:spPr>
          <a:xfrm>
            <a:off x="3564000" y="1340640"/>
            <a:ext cx="2158560" cy="6379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endParaRPr lang="fr-FR" sz="1800" b="0" strike="noStrike" spc="-1">
              <a:solidFill>
                <a:srgbClr val="000000"/>
              </a:solidFill>
              <a:latin typeface="Arial"/>
            </a:endParaRPr>
          </a:p>
        </p:txBody>
      </p:sp>
      <p:pic>
        <p:nvPicPr>
          <p:cNvPr id="182" name="Image 105"/>
          <p:cNvPicPr/>
          <p:nvPr/>
        </p:nvPicPr>
        <p:blipFill>
          <a:blip r:embed="rId4"/>
          <a:stretch/>
        </p:blipFill>
        <p:spPr>
          <a:xfrm>
            <a:off x="3636000" y="692640"/>
            <a:ext cx="1943640" cy="1872000"/>
          </a:xfrm>
          <a:prstGeom prst="rect">
            <a:avLst/>
          </a:prstGeom>
          <a:ln w="0">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 name="PlaceHolder 1"/>
          <p:cNvSpPr>
            <a:spLocks noGrp="1"/>
          </p:cNvSpPr>
          <p:nvPr>
            <p:ph type="title"/>
          </p:nvPr>
        </p:nvSpPr>
        <p:spPr>
          <a:xfrm>
            <a:off x="486720" y="476640"/>
            <a:ext cx="8229240" cy="935640"/>
          </a:xfrm>
          <a:prstGeom prst="rect">
            <a:avLst/>
          </a:prstGeom>
          <a:noFill/>
          <a:ln w="0">
            <a:noFill/>
          </a:ln>
        </p:spPr>
        <p:txBody>
          <a:bodyPr anchor="b">
            <a:noAutofit/>
          </a:bodyPr>
          <a:lstStyle/>
          <a:p>
            <a:pPr indent="0" algn="ctr">
              <a:lnSpc>
                <a:spcPts val="5800"/>
              </a:lnSpc>
              <a:buNone/>
            </a:pPr>
            <a:r>
              <a:rPr lang="fr-FR" sz="3400" b="0" strike="noStrike" spc="-1">
                <a:solidFill>
                  <a:srgbClr val="2F5897"/>
                </a:solidFill>
                <a:latin typeface="Palatino Linotype"/>
              </a:rPr>
              <a:t>Accompagnement de la réinformatisation : phase préparatoire </a:t>
            </a:r>
            <a:endParaRPr lang="fr-FR" sz="3400" b="0" strike="noStrike" spc="-1">
              <a:solidFill>
                <a:srgbClr val="000000"/>
              </a:solidFill>
              <a:latin typeface="Palatino Linotype"/>
            </a:endParaRPr>
          </a:p>
        </p:txBody>
      </p:sp>
      <p:sp>
        <p:nvSpPr>
          <p:cNvPr id="211" name="PlaceHolder 2"/>
          <p:cNvSpPr>
            <a:spLocks noGrp="1"/>
          </p:cNvSpPr>
          <p:nvPr>
            <p:ph/>
          </p:nvPr>
        </p:nvSpPr>
        <p:spPr>
          <a:xfrm>
            <a:off x="486720" y="2008080"/>
            <a:ext cx="8229240" cy="4713120"/>
          </a:xfrm>
          <a:prstGeom prst="rect">
            <a:avLst/>
          </a:prstGeom>
          <a:noFill/>
          <a:ln w="0">
            <a:noFill/>
          </a:ln>
        </p:spPr>
        <p:txBody>
          <a:bodyPr numCol="1" spcCol="0" anchor="t">
            <a:noAutofit/>
          </a:bodyPr>
          <a:lstStyle/>
          <a:p>
            <a:pPr marL="343080" indent="-343080">
              <a:lnSpc>
                <a:spcPct val="100000"/>
              </a:lnSpc>
              <a:spcBef>
                <a:spcPts val="439"/>
              </a:spcBef>
              <a:buClr>
                <a:srgbClr val="7F7F7F"/>
              </a:buClr>
              <a:buFont typeface="Arial"/>
              <a:buChar char="•"/>
            </a:pPr>
            <a:r>
              <a:rPr lang="fr-FR" sz="2200" b="1" strike="noStrike" spc="-1">
                <a:solidFill>
                  <a:srgbClr val="7F7F7F"/>
                </a:solidFill>
                <a:latin typeface="Century Gothic"/>
              </a:rPr>
              <a:t>Des difficultés : </a:t>
            </a:r>
            <a:endParaRPr lang="fr-FR" sz="2200" b="0" strike="noStrike" spc="-1">
              <a:solidFill>
                <a:srgbClr val="7F7F7F"/>
              </a:solidFill>
              <a:latin typeface="Century Gothic"/>
            </a:endParaRPr>
          </a:p>
          <a:p>
            <a:pPr indent="0">
              <a:lnSpc>
                <a:spcPct val="100000"/>
              </a:lnSpc>
              <a:spcBef>
                <a:spcPts val="439"/>
              </a:spcBef>
              <a:buNone/>
            </a:pPr>
            <a:endParaRPr lang="fr-FR" sz="2200" b="0" strike="noStrike" spc="-1">
              <a:solidFill>
                <a:srgbClr val="7F7F7F"/>
              </a:solidFill>
              <a:latin typeface="Century Gothic"/>
            </a:endParaRPr>
          </a:p>
          <a:p>
            <a:pPr marL="343080" indent="-343080">
              <a:lnSpc>
                <a:spcPct val="100000"/>
              </a:lnSpc>
              <a:spcBef>
                <a:spcPts val="439"/>
              </a:spcBef>
              <a:buClr>
                <a:srgbClr val="7F7F7F"/>
              </a:buClr>
              <a:buFont typeface="Arial"/>
              <a:buChar char="•"/>
            </a:pPr>
            <a:r>
              <a:rPr lang="fr-FR" sz="2200" b="0" strike="noStrike" spc="-1">
                <a:solidFill>
                  <a:srgbClr val="7F7F7F"/>
                </a:solidFill>
                <a:latin typeface="Century Gothic"/>
              </a:rPr>
              <a:t>Glissement de calendrier du projet qui a entraîné des difficultés pour tous à se projeter.</a:t>
            </a:r>
          </a:p>
          <a:p>
            <a:pPr indent="0">
              <a:lnSpc>
                <a:spcPct val="100000"/>
              </a:lnSpc>
              <a:spcBef>
                <a:spcPts val="439"/>
              </a:spcBef>
              <a:buNone/>
              <a:tabLst>
                <a:tab pos="0" algn="l"/>
              </a:tabLst>
            </a:pPr>
            <a:r>
              <a:rPr lang="fr-FR" sz="2200" b="0" strike="noStrike" spc="-1">
                <a:solidFill>
                  <a:srgbClr val="7F7F7F"/>
                </a:solidFill>
                <a:latin typeface="Century Gothic"/>
              </a:rPr>
              <a:t> </a:t>
            </a:r>
          </a:p>
          <a:p>
            <a:pPr marL="343080" indent="-343080">
              <a:lnSpc>
                <a:spcPct val="100000"/>
              </a:lnSpc>
              <a:spcBef>
                <a:spcPts val="439"/>
              </a:spcBef>
              <a:buClr>
                <a:srgbClr val="7F7F7F"/>
              </a:buClr>
              <a:buFont typeface="Arial"/>
              <a:buChar char="•"/>
              <a:tabLst>
                <a:tab pos="0" algn="l"/>
              </a:tabLst>
            </a:pPr>
            <a:r>
              <a:rPr lang="fr-FR" sz="2200" b="0" strike="noStrike" spc="-1">
                <a:solidFill>
                  <a:srgbClr val="7F7F7F"/>
                </a:solidFill>
                <a:latin typeface="Century Gothic"/>
              </a:rPr>
              <a:t>Des contraintes de paramétrages, limitant les possibilités d’implication des collègues.</a:t>
            </a:r>
          </a:p>
          <a:p>
            <a:pPr indent="0">
              <a:lnSpc>
                <a:spcPct val="100000"/>
              </a:lnSpc>
              <a:spcBef>
                <a:spcPts val="439"/>
              </a:spcBef>
              <a:buNone/>
              <a:tabLst>
                <a:tab pos="0" algn="l"/>
              </a:tabLst>
            </a:pPr>
            <a:endParaRPr lang="fr-FR" sz="2200" b="0" strike="noStrike" spc="-1">
              <a:solidFill>
                <a:srgbClr val="7F7F7F"/>
              </a:solidFill>
              <a:latin typeface="Century Gothic"/>
            </a:endParaRPr>
          </a:p>
          <a:p>
            <a:pPr marL="343080" indent="-343080">
              <a:lnSpc>
                <a:spcPct val="100000"/>
              </a:lnSpc>
              <a:spcBef>
                <a:spcPts val="439"/>
              </a:spcBef>
              <a:buClr>
                <a:srgbClr val="7F7F7F"/>
              </a:buClr>
              <a:buFont typeface="Arial"/>
              <a:buChar char="•"/>
              <a:tabLst>
                <a:tab pos="0" algn="l"/>
              </a:tabLst>
            </a:pPr>
            <a:r>
              <a:rPr lang="fr-FR" sz="2200" b="0" strike="noStrike" spc="-1">
                <a:solidFill>
                  <a:srgbClr val="7F7F7F"/>
                </a:solidFill>
                <a:latin typeface="Century Gothic"/>
              </a:rPr>
              <a:t>Collègues multitâches, dont le traitement dans le catalogue des documents occupe une place souvent variable.</a:t>
            </a:r>
          </a:p>
        </p:txBody>
      </p:sp>
      <p:sp>
        <p:nvSpPr>
          <p:cNvPr id="212" name="PlaceHolder 3"/>
          <p:cNvSpPr>
            <a:spLocks noGrp="1"/>
          </p:cNvSpPr>
          <p:nvPr>
            <p:ph type="dt" idx="22"/>
          </p:nvPr>
        </p:nvSpPr>
        <p:spPr>
          <a:xfrm>
            <a:off x="6362640" y="6356520"/>
            <a:ext cx="2085480" cy="364680"/>
          </a:xfrm>
          <a:prstGeom prst="rect">
            <a:avLst/>
          </a:prstGeom>
          <a:noFill/>
          <a:ln w="0">
            <a:noFill/>
          </a:ln>
        </p:spPr>
        <p:txBody>
          <a:bodyPr rIns="45720" anchor="ctr">
            <a:noAutofit/>
          </a:bodyPr>
          <a:lstStyle/>
          <a:p>
            <a:pPr indent="0">
              <a:buNone/>
            </a:pPr>
            <a:endParaRPr lang="fr-FR" sz="1200" b="0" strike="noStrike" spc="-1">
              <a:solidFill>
                <a:srgbClr val="595959"/>
              </a:solidFill>
              <a:latin typeface="Century Gothic"/>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3" name="PlaceHolder 1"/>
          <p:cNvSpPr>
            <a:spLocks noGrp="1"/>
          </p:cNvSpPr>
          <p:nvPr>
            <p:ph type="title"/>
          </p:nvPr>
        </p:nvSpPr>
        <p:spPr>
          <a:xfrm>
            <a:off x="79200" y="426600"/>
            <a:ext cx="8718120" cy="935640"/>
          </a:xfrm>
          <a:prstGeom prst="rect">
            <a:avLst/>
          </a:prstGeom>
          <a:noFill/>
          <a:ln w="0">
            <a:noFill/>
          </a:ln>
        </p:spPr>
        <p:txBody>
          <a:bodyPr anchor="b">
            <a:noAutofit/>
          </a:bodyPr>
          <a:lstStyle/>
          <a:p>
            <a:pPr indent="0" algn="ctr">
              <a:lnSpc>
                <a:spcPts val="5800"/>
              </a:lnSpc>
              <a:buNone/>
            </a:pPr>
            <a:r>
              <a:rPr lang="fr-FR" sz="3400" b="0" strike="noStrike" spc="-1">
                <a:solidFill>
                  <a:srgbClr val="2F5897"/>
                </a:solidFill>
                <a:latin typeface="Palatino Linotype"/>
              </a:rPr>
              <a:t>Accompagnement de la réinformatisation -premiers pas sur koha : </a:t>
            </a:r>
            <a:endParaRPr lang="fr-FR" sz="3400" b="0" strike="noStrike" spc="-1">
              <a:solidFill>
                <a:srgbClr val="000000"/>
              </a:solidFill>
              <a:latin typeface="Palatino Linotype"/>
            </a:endParaRPr>
          </a:p>
        </p:txBody>
      </p:sp>
      <p:sp>
        <p:nvSpPr>
          <p:cNvPr id="214" name="PlaceHolder 2"/>
          <p:cNvSpPr>
            <a:spLocks noGrp="1"/>
          </p:cNvSpPr>
          <p:nvPr>
            <p:ph/>
          </p:nvPr>
        </p:nvSpPr>
        <p:spPr>
          <a:xfrm>
            <a:off x="79200" y="1502820"/>
            <a:ext cx="8820000" cy="4713120"/>
          </a:xfrm>
          <a:prstGeom prst="rect">
            <a:avLst/>
          </a:prstGeom>
          <a:noFill/>
          <a:ln w="0">
            <a:noFill/>
          </a:ln>
        </p:spPr>
        <p:txBody>
          <a:bodyPr numCol="1" spcCol="0" anchor="t">
            <a:noAutofit/>
          </a:bodyPr>
          <a:lstStyle/>
          <a:p>
            <a:pPr indent="0">
              <a:lnSpc>
                <a:spcPct val="100000"/>
              </a:lnSpc>
              <a:spcBef>
                <a:spcPts val="360"/>
              </a:spcBef>
              <a:buNone/>
              <a:tabLst>
                <a:tab pos="0" algn="l"/>
              </a:tabLst>
            </a:pPr>
            <a:r>
              <a:rPr lang="fr-FR" sz="1800" b="1" strike="noStrike" spc="-1" dirty="0">
                <a:solidFill>
                  <a:srgbClr val="7F7F7F"/>
                </a:solidFill>
                <a:latin typeface="Century Gothic"/>
              </a:rPr>
              <a:t>Travail de définition des procédures par thématique : </a:t>
            </a:r>
            <a:endParaRPr lang="fr-FR" sz="1800" b="0" strike="noStrike" spc="-1" dirty="0">
              <a:solidFill>
                <a:srgbClr val="7F7F7F"/>
              </a:solidFill>
              <a:latin typeface="Century Gothic"/>
            </a:endParaRPr>
          </a:p>
          <a:p>
            <a:pPr indent="0">
              <a:lnSpc>
                <a:spcPct val="100000"/>
              </a:lnSpc>
              <a:spcBef>
                <a:spcPts val="360"/>
              </a:spcBef>
              <a:buNone/>
              <a:tabLst>
                <a:tab pos="0" algn="l"/>
              </a:tabLst>
            </a:pPr>
            <a:endParaRPr lang="fr-FR" sz="1800" b="0" strike="noStrike" spc="-1" dirty="0">
              <a:solidFill>
                <a:srgbClr val="7F7F7F"/>
              </a:solidFill>
              <a:latin typeface="Century Gothic"/>
            </a:endParaRPr>
          </a:p>
          <a:p>
            <a:pPr indent="0">
              <a:lnSpc>
                <a:spcPct val="100000"/>
              </a:lnSpc>
              <a:spcBef>
                <a:spcPts val="360"/>
              </a:spcBef>
              <a:buNone/>
              <a:tabLst>
                <a:tab pos="0" algn="l"/>
              </a:tabLst>
            </a:pPr>
            <a:r>
              <a:rPr lang="fr-FR" sz="1800" b="0" strike="noStrike" spc="-1" dirty="0">
                <a:solidFill>
                  <a:srgbClr val="7F7F7F"/>
                </a:solidFill>
                <a:latin typeface="Century Gothic"/>
              </a:rPr>
              <a:t>Catalogage, </a:t>
            </a:r>
            <a:r>
              <a:rPr lang="fr-FR" sz="1800" b="0" strike="noStrike" spc="-1" dirty="0" err="1">
                <a:solidFill>
                  <a:srgbClr val="7F7F7F"/>
                </a:solidFill>
                <a:latin typeface="Century Gothic"/>
              </a:rPr>
              <a:t>exemplarisation</a:t>
            </a:r>
            <a:r>
              <a:rPr lang="fr-FR" sz="1800" b="0" strike="noStrike" spc="-1" dirty="0">
                <a:solidFill>
                  <a:srgbClr val="7F7F7F"/>
                </a:solidFill>
                <a:latin typeface="Century Gothic"/>
              </a:rPr>
              <a:t>, module circulation à destination des magasiniers, Service public, module périodique.</a:t>
            </a:r>
          </a:p>
          <a:p>
            <a:pPr indent="0">
              <a:lnSpc>
                <a:spcPct val="100000"/>
              </a:lnSpc>
              <a:spcBef>
                <a:spcPts val="360"/>
              </a:spcBef>
              <a:buNone/>
              <a:tabLst>
                <a:tab pos="0" algn="l"/>
              </a:tabLst>
            </a:pPr>
            <a:endParaRPr lang="fr-FR" sz="1800" b="0" strike="noStrike" spc="-1" dirty="0">
              <a:solidFill>
                <a:srgbClr val="7F7F7F"/>
              </a:solidFill>
              <a:latin typeface="Century Gothic"/>
            </a:endParaRPr>
          </a:p>
          <a:p>
            <a:pPr indent="0">
              <a:lnSpc>
                <a:spcPct val="100000"/>
              </a:lnSpc>
              <a:spcBef>
                <a:spcPts val="360"/>
              </a:spcBef>
              <a:buNone/>
              <a:tabLst>
                <a:tab pos="0" algn="l"/>
              </a:tabLst>
            </a:pPr>
            <a:r>
              <a:rPr lang="fr-FR" sz="1800" b="1" strike="noStrike" spc="-1" dirty="0">
                <a:solidFill>
                  <a:srgbClr val="7F7F7F"/>
                </a:solidFill>
                <a:latin typeface="Century Gothic"/>
              </a:rPr>
              <a:t>Pour chaque fonctionnalités  : </a:t>
            </a:r>
            <a:endParaRPr lang="fr-FR" sz="1800" b="0" strike="noStrike" spc="-1" dirty="0">
              <a:solidFill>
                <a:srgbClr val="7F7F7F"/>
              </a:solidFill>
              <a:latin typeface="Century Gothic"/>
            </a:endParaRPr>
          </a:p>
          <a:p>
            <a:pPr indent="0">
              <a:lnSpc>
                <a:spcPct val="100000"/>
              </a:lnSpc>
              <a:spcBef>
                <a:spcPts val="360"/>
              </a:spcBef>
              <a:buNone/>
              <a:tabLst>
                <a:tab pos="0" algn="l"/>
              </a:tabLst>
            </a:pPr>
            <a:endParaRPr lang="fr-FR" sz="1800" b="0" strike="noStrike" spc="-1" dirty="0">
              <a:solidFill>
                <a:srgbClr val="7F7F7F"/>
              </a:solidFill>
              <a:latin typeface="Century Gothic"/>
            </a:endParaRPr>
          </a:p>
          <a:p>
            <a:pPr indent="0">
              <a:lnSpc>
                <a:spcPct val="100000"/>
              </a:lnSpc>
              <a:spcBef>
                <a:spcPts val="360"/>
              </a:spcBef>
              <a:buNone/>
              <a:tabLst>
                <a:tab pos="0" algn="l"/>
              </a:tabLst>
            </a:pPr>
            <a:r>
              <a:rPr lang="fr-FR" sz="1800" b="0" strike="noStrike" spc="-1" dirty="0">
                <a:solidFill>
                  <a:srgbClr val="7F7F7F"/>
                </a:solidFill>
                <a:latin typeface="Century Gothic"/>
              </a:rPr>
              <a:t>-Tests et prise en main par les administrateurs puis rédaction de guides pratiques.</a:t>
            </a:r>
          </a:p>
          <a:p>
            <a:pPr indent="0">
              <a:lnSpc>
                <a:spcPct val="100000"/>
              </a:lnSpc>
              <a:spcBef>
                <a:spcPts val="360"/>
              </a:spcBef>
              <a:buNone/>
              <a:tabLst>
                <a:tab pos="0" algn="l"/>
              </a:tabLst>
            </a:pPr>
            <a:endParaRPr lang="fr-FR" sz="1800" b="0" strike="noStrike" spc="-1" dirty="0">
              <a:solidFill>
                <a:srgbClr val="7F7F7F"/>
              </a:solidFill>
              <a:latin typeface="Century Gothic"/>
            </a:endParaRPr>
          </a:p>
          <a:p>
            <a:pPr indent="0">
              <a:lnSpc>
                <a:spcPct val="100000"/>
              </a:lnSpc>
              <a:spcBef>
                <a:spcPts val="360"/>
              </a:spcBef>
              <a:buNone/>
              <a:tabLst>
                <a:tab pos="0" algn="l"/>
              </a:tabLst>
            </a:pPr>
            <a:r>
              <a:rPr lang="fr-FR" sz="1800" b="0" strike="noStrike" spc="-1" dirty="0">
                <a:solidFill>
                  <a:srgbClr val="7F7F7F"/>
                </a:solidFill>
                <a:latin typeface="Century Gothic"/>
              </a:rPr>
              <a:t>-Mise en place de séances de formation/travail : une douzaine en quatre mois, autour de différentes thématiques. </a:t>
            </a:r>
          </a:p>
          <a:p>
            <a:pPr indent="0">
              <a:lnSpc>
                <a:spcPct val="100000"/>
              </a:lnSpc>
              <a:spcBef>
                <a:spcPts val="360"/>
              </a:spcBef>
              <a:buNone/>
              <a:tabLst>
                <a:tab pos="0" algn="l"/>
              </a:tabLst>
            </a:pPr>
            <a:endParaRPr lang="fr-FR" sz="1800" b="0" strike="noStrike" spc="-1" dirty="0">
              <a:solidFill>
                <a:srgbClr val="7F7F7F"/>
              </a:solidFill>
              <a:latin typeface="Century Gothic"/>
            </a:endParaRPr>
          </a:p>
          <a:p>
            <a:pPr indent="0">
              <a:lnSpc>
                <a:spcPct val="100000"/>
              </a:lnSpc>
              <a:spcBef>
                <a:spcPts val="360"/>
              </a:spcBef>
              <a:buNone/>
              <a:tabLst>
                <a:tab pos="0" algn="l"/>
              </a:tabLst>
            </a:pPr>
            <a:r>
              <a:rPr lang="fr-FR" sz="1800" b="0" strike="noStrike" spc="-1" dirty="0">
                <a:solidFill>
                  <a:srgbClr val="7F7F7F"/>
                </a:solidFill>
                <a:latin typeface="Century Gothic"/>
              </a:rPr>
              <a:t>-Accompagnement continu : réponses aux questions et sollicitations diverses.</a:t>
            </a:r>
          </a:p>
          <a:p>
            <a:pPr indent="0">
              <a:lnSpc>
                <a:spcPct val="100000"/>
              </a:lnSpc>
              <a:spcBef>
                <a:spcPts val="400"/>
              </a:spcBef>
              <a:buNone/>
              <a:tabLst>
                <a:tab pos="0" algn="l"/>
              </a:tabLst>
            </a:pPr>
            <a:endParaRPr lang="fr-FR" sz="2000" b="0" strike="noStrike" spc="-1" dirty="0">
              <a:solidFill>
                <a:srgbClr val="7F7F7F"/>
              </a:solidFill>
              <a:latin typeface="Century Gothic"/>
            </a:endParaRPr>
          </a:p>
          <a:p>
            <a:pPr indent="0">
              <a:lnSpc>
                <a:spcPct val="100000"/>
              </a:lnSpc>
              <a:spcBef>
                <a:spcPts val="439"/>
              </a:spcBef>
              <a:buNone/>
              <a:tabLst>
                <a:tab pos="0" algn="l"/>
              </a:tabLst>
            </a:pPr>
            <a:endParaRPr lang="fr-FR" sz="2200" b="0" strike="noStrike" spc="-1" dirty="0">
              <a:solidFill>
                <a:srgbClr val="7F7F7F"/>
              </a:solidFill>
              <a:latin typeface="Century Gothic"/>
            </a:endParaRPr>
          </a:p>
          <a:p>
            <a:pPr indent="0">
              <a:lnSpc>
                <a:spcPct val="100000"/>
              </a:lnSpc>
              <a:spcBef>
                <a:spcPts val="439"/>
              </a:spcBef>
              <a:buNone/>
              <a:tabLst>
                <a:tab pos="0" algn="l"/>
              </a:tabLst>
            </a:pPr>
            <a:r>
              <a:rPr lang="fr-FR" sz="2200" b="0" strike="noStrike" spc="-1" dirty="0">
                <a:solidFill>
                  <a:srgbClr val="7F7F7F"/>
                </a:solidFill>
                <a:latin typeface="Century Gothic"/>
              </a:rPr>
              <a:t>-</a:t>
            </a:r>
          </a:p>
          <a:p>
            <a:pPr indent="0">
              <a:lnSpc>
                <a:spcPct val="100000"/>
              </a:lnSpc>
              <a:spcBef>
                <a:spcPts val="439"/>
              </a:spcBef>
              <a:buNone/>
              <a:tabLst>
                <a:tab pos="0" algn="l"/>
              </a:tabLst>
            </a:pPr>
            <a:endParaRPr lang="fr-FR" sz="2200" b="0" strike="noStrike" spc="-1" dirty="0">
              <a:solidFill>
                <a:srgbClr val="7F7F7F"/>
              </a:solidFill>
              <a:latin typeface="Century Gothic"/>
            </a:endParaRPr>
          </a:p>
          <a:p>
            <a:pPr indent="0">
              <a:lnSpc>
                <a:spcPct val="100000"/>
              </a:lnSpc>
              <a:spcBef>
                <a:spcPts val="439"/>
              </a:spcBef>
              <a:buNone/>
              <a:tabLst>
                <a:tab pos="0" algn="l"/>
              </a:tabLst>
            </a:pPr>
            <a:r>
              <a:rPr lang="fr-FR" sz="2200" b="0" strike="noStrike" spc="-1" dirty="0">
                <a:solidFill>
                  <a:srgbClr val="7F7F7F"/>
                </a:solidFill>
                <a:latin typeface="Century Gothic"/>
              </a:rPr>
              <a:t>- </a:t>
            </a:r>
          </a:p>
        </p:txBody>
      </p:sp>
      <p:sp>
        <p:nvSpPr>
          <p:cNvPr id="215" name="PlaceHolder 3"/>
          <p:cNvSpPr>
            <a:spLocks noGrp="1"/>
          </p:cNvSpPr>
          <p:nvPr>
            <p:ph type="dt" idx="23"/>
          </p:nvPr>
        </p:nvSpPr>
        <p:spPr>
          <a:xfrm>
            <a:off x="6362640" y="6356520"/>
            <a:ext cx="2085480" cy="364680"/>
          </a:xfrm>
          <a:prstGeom prst="rect">
            <a:avLst/>
          </a:prstGeom>
          <a:noFill/>
          <a:ln w="0">
            <a:noFill/>
          </a:ln>
        </p:spPr>
        <p:txBody>
          <a:bodyPr rIns="45720" anchor="ctr">
            <a:noAutofit/>
          </a:bodyPr>
          <a:lstStyle/>
          <a:p>
            <a:pPr indent="0">
              <a:buNone/>
            </a:pPr>
            <a:endParaRPr lang="fr-FR" sz="1200" b="0" strike="noStrike" spc="-1">
              <a:solidFill>
                <a:srgbClr val="595959"/>
              </a:solidFill>
              <a:latin typeface="Century Gothic"/>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 name="PlaceHolder 1"/>
          <p:cNvSpPr>
            <a:spLocks noGrp="1"/>
          </p:cNvSpPr>
          <p:nvPr>
            <p:ph type="title"/>
          </p:nvPr>
        </p:nvSpPr>
        <p:spPr>
          <a:xfrm>
            <a:off x="395640" y="447840"/>
            <a:ext cx="8229240" cy="935640"/>
          </a:xfrm>
          <a:prstGeom prst="rect">
            <a:avLst/>
          </a:prstGeom>
          <a:noFill/>
          <a:ln w="0">
            <a:noFill/>
          </a:ln>
        </p:spPr>
        <p:txBody>
          <a:bodyPr anchor="b">
            <a:noAutofit/>
          </a:bodyPr>
          <a:lstStyle/>
          <a:p>
            <a:pPr indent="0" algn="ctr">
              <a:lnSpc>
                <a:spcPts val="5800"/>
              </a:lnSpc>
              <a:buNone/>
            </a:pPr>
            <a:r>
              <a:rPr lang="fr-FR" sz="3400" b="0" strike="noStrike" spc="-1">
                <a:solidFill>
                  <a:srgbClr val="2F5897"/>
                </a:solidFill>
                <a:latin typeface="Palatino Linotype"/>
              </a:rPr>
              <a:t>Un exemple de guide pratique : l’exemplarisation</a:t>
            </a:r>
            <a:endParaRPr lang="fr-FR" sz="3400" b="0" strike="noStrike" spc="-1">
              <a:solidFill>
                <a:srgbClr val="000000"/>
              </a:solidFill>
              <a:latin typeface="Palatino Linotype"/>
            </a:endParaRPr>
          </a:p>
        </p:txBody>
      </p:sp>
      <p:pic>
        <p:nvPicPr>
          <p:cNvPr id="217" name="Espace réservé du contenu 4"/>
          <p:cNvPicPr/>
          <p:nvPr/>
        </p:nvPicPr>
        <p:blipFill>
          <a:blip r:embed="rId2"/>
          <a:stretch/>
        </p:blipFill>
        <p:spPr>
          <a:xfrm>
            <a:off x="1331640" y="1383840"/>
            <a:ext cx="5688360" cy="5209920"/>
          </a:xfrm>
          <a:prstGeom prst="rect">
            <a:avLst/>
          </a:prstGeom>
          <a:ln w="0">
            <a:noFill/>
          </a:ln>
        </p:spPr>
      </p:pic>
      <p:sp>
        <p:nvSpPr>
          <p:cNvPr id="218" name="PlaceHolder 2"/>
          <p:cNvSpPr>
            <a:spLocks noGrp="1"/>
          </p:cNvSpPr>
          <p:nvPr>
            <p:ph type="dt" idx="24"/>
          </p:nvPr>
        </p:nvSpPr>
        <p:spPr>
          <a:xfrm>
            <a:off x="6362640" y="6356520"/>
            <a:ext cx="2085480" cy="364680"/>
          </a:xfrm>
          <a:prstGeom prst="rect">
            <a:avLst/>
          </a:prstGeom>
          <a:noFill/>
          <a:ln w="0">
            <a:noFill/>
          </a:ln>
        </p:spPr>
        <p:txBody>
          <a:bodyPr rIns="45720" anchor="ctr">
            <a:noAutofit/>
          </a:bodyPr>
          <a:lstStyle/>
          <a:p>
            <a:pPr indent="0">
              <a:buNone/>
            </a:pPr>
            <a:endParaRPr lang="fr-FR" sz="1200" b="0" strike="noStrike" spc="-1">
              <a:solidFill>
                <a:srgbClr val="595959"/>
              </a:solidFill>
              <a:latin typeface="Century Gothic"/>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 name="PlaceHolder 1"/>
          <p:cNvSpPr>
            <a:spLocks noGrp="1"/>
          </p:cNvSpPr>
          <p:nvPr>
            <p:ph type="title"/>
          </p:nvPr>
        </p:nvSpPr>
        <p:spPr>
          <a:xfrm>
            <a:off x="390240" y="480960"/>
            <a:ext cx="8445240" cy="1007640"/>
          </a:xfrm>
          <a:prstGeom prst="rect">
            <a:avLst/>
          </a:prstGeom>
          <a:noFill/>
          <a:ln w="0">
            <a:noFill/>
          </a:ln>
        </p:spPr>
        <p:txBody>
          <a:bodyPr anchor="b">
            <a:noAutofit/>
          </a:bodyPr>
          <a:lstStyle/>
          <a:p>
            <a:pPr indent="0" algn="ctr">
              <a:lnSpc>
                <a:spcPts val="5800"/>
              </a:lnSpc>
              <a:buNone/>
            </a:pPr>
            <a:r>
              <a:rPr lang="fr-FR" sz="3200" b="0" u="sng" strike="noStrike" spc="-1" dirty="0">
                <a:solidFill>
                  <a:srgbClr val="3399FF"/>
                </a:solidFill>
                <a:uFillTx/>
                <a:latin typeface="Palatino Linotype"/>
                <a:hlinkClick r:id="rId2"/>
              </a:rPr>
              <a:t>Présentation des particularités de paramétrage des exemplaires</a:t>
            </a:r>
            <a:endParaRPr lang="fr-FR" sz="3200" b="0" strike="noStrike" spc="-1" dirty="0">
              <a:solidFill>
                <a:srgbClr val="000000"/>
              </a:solidFill>
              <a:latin typeface="Palatino Linotype"/>
            </a:endParaRPr>
          </a:p>
        </p:txBody>
      </p:sp>
      <p:sp>
        <p:nvSpPr>
          <p:cNvPr id="220" name="PlaceHolder 2"/>
          <p:cNvSpPr>
            <a:spLocks noGrp="1"/>
          </p:cNvSpPr>
          <p:nvPr>
            <p:ph/>
          </p:nvPr>
        </p:nvSpPr>
        <p:spPr>
          <a:xfrm>
            <a:off x="390240" y="1690200"/>
            <a:ext cx="8578800" cy="4713120"/>
          </a:xfrm>
          <a:prstGeom prst="rect">
            <a:avLst/>
          </a:prstGeom>
          <a:noFill/>
          <a:ln w="0">
            <a:noFill/>
          </a:ln>
        </p:spPr>
        <p:txBody>
          <a:bodyPr numCol="1" spcCol="0" anchor="t">
            <a:noAutofit/>
          </a:bodyPr>
          <a:lstStyle/>
          <a:p>
            <a:pPr indent="0">
              <a:lnSpc>
                <a:spcPct val="100000"/>
              </a:lnSpc>
              <a:spcBef>
                <a:spcPts val="360"/>
              </a:spcBef>
              <a:buNone/>
              <a:tabLst>
                <a:tab pos="0" algn="l"/>
              </a:tabLst>
            </a:pPr>
            <a:r>
              <a:rPr lang="fr-FR" sz="1800" b="1" strike="noStrike" spc="-1" dirty="0">
                <a:solidFill>
                  <a:srgbClr val="7F7F7F"/>
                </a:solidFill>
                <a:latin typeface="Century Gothic"/>
              </a:rPr>
              <a:t>Conserver l’historique de la bibliothèque : </a:t>
            </a:r>
            <a:endParaRPr lang="fr-FR" sz="1800" b="0" strike="noStrike" spc="-1" dirty="0">
              <a:solidFill>
                <a:srgbClr val="7F7F7F"/>
              </a:solidFill>
              <a:latin typeface="Century Gothic"/>
            </a:endParaRPr>
          </a:p>
          <a:p>
            <a:pPr indent="0">
              <a:lnSpc>
                <a:spcPct val="100000"/>
              </a:lnSpc>
              <a:spcBef>
                <a:spcPts val="360"/>
              </a:spcBef>
              <a:buNone/>
              <a:tabLst>
                <a:tab pos="0" algn="l"/>
              </a:tabLst>
            </a:pPr>
            <a:endParaRPr lang="fr-FR" sz="1800" b="0" strike="noStrike" spc="-1" dirty="0">
              <a:solidFill>
                <a:srgbClr val="7F7F7F"/>
              </a:solidFill>
              <a:latin typeface="Century Gothic"/>
            </a:endParaRPr>
          </a:p>
          <a:p>
            <a:pPr marL="343080" indent="-343080">
              <a:lnSpc>
                <a:spcPct val="100000"/>
              </a:lnSpc>
              <a:spcBef>
                <a:spcPts val="360"/>
              </a:spcBef>
              <a:buClr>
                <a:srgbClr val="7F7F7F"/>
              </a:buClr>
              <a:buFont typeface="Arial"/>
              <a:buChar char="•"/>
              <a:tabLst>
                <a:tab pos="0" algn="l"/>
              </a:tabLst>
            </a:pPr>
            <a:r>
              <a:rPr lang="fr-FR" sz="1800" b="0" strike="noStrike" spc="-1" dirty="0">
                <a:solidFill>
                  <a:srgbClr val="7F7F7F"/>
                </a:solidFill>
                <a:latin typeface="Century Gothic"/>
              </a:rPr>
              <a:t>Les anciennes bibliothèques ont été conservées comme « branches ». </a:t>
            </a:r>
          </a:p>
          <a:p>
            <a:pPr indent="0">
              <a:lnSpc>
                <a:spcPct val="100000"/>
              </a:lnSpc>
              <a:spcBef>
                <a:spcPts val="360"/>
              </a:spcBef>
              <a:buNone/>
              <a:tabLst>
                <a:tab pos="0" algn="l"/>
              </a:tabLst>
            </a:pPr>
            <a:endParaRPr lang="fr-FR" sz="1800" b="0" strike="noStrike" spc="-1" dirty="0">
              <a:solidFill>
                <a:srgbClr val="7F7F7F"/>
              </a:solidFill>
              <a:latin typeface="Century Gothic"/>
            </a:endParaRPr>
          </a:p>
          <a:p>
            <a:pPr indent="0">
              <a:lnSpc>
                <a:spcPct val="100000"/>
              </a:lnSpc>
              <a:spcBef>
                <a:spcPts val="360"/>
              </a:spcBef>
              <a:buNone/>
              <a:tabLst>
                <a:tab pos="0" algn="l"/>
              </a:tabLst>
            </a:pPr>
            <a:endParaRPr lang="fr-FR" sz="1800" b="0" strike="noStrike" spc="-1" dirty="0">
              <a:solidFill>
                <a:srgbClr val="7F7F7F"/>
              </a:solidFill>
              <a:latin typeface="Century Gothic"/>
            </a:endParaRPr>
          </a:p>
          <a:p>
            <a:pPr indent="0">
              <a:lnSpc>
                <a:spcPct val="100000"/>
              </a:lnSpc>
              <a:spcBef>
                <a:spcPts val="360"/>
              </a:spcBef>
              <a:buNone/>
              <a:tabLst>
                <a:tab pos="0" algn="l"/>
              </a:tabLst>
            </a:pPr>
            <a:endParaRPr lang="fr-FR" sz="1800" b="0" strike="noStrike" spc="-1" dirty="0">
              <a:solidFill>
                <a:srgbClr val="7F7F7F"/>
              </a:solidFill>
              <a:latin typeface="Century Gothic"/>
            </a:endParaRPr>
          </a:p>
          <a:p>
            <a:pPr indent="0">
              <a:lnSpc>
                <a:spcPct val="100000"/>
              </a:lnSpc>
              <a:spcBef>
                <a:spcPts val="360"/>
              </a:spcBef>
              <a:buNone/>
              <a:tabLst>
                <a:tab pos="0" algn="l"/>
              </a:tabLst>
            </a:pPr>
            <a:endParaRPr lang="fr-FR" sz="1800" b="0" strike="noStrike" spc="-1" dirty="0">
              <a:solidFill>
                <a:srgbClr val="7F7F7F"/>
              </a:solidFill>
              <a:latin typeface="Century Gothic"/>
            </a:endParaRPr>
          </a:p>
          <a:p>
            <a:pPr indent="0">
              <a:lnSpc>
                <a:spcPct val="100000"/>
              </a:lnSpc>
              <a:spcBef>
                <a:spcPts val="360"/>
              </a:spcBef>
              <a:buNone/>
              <a:tabLst>
                <a:tab pos="0" algn="l"/>
              </a:tabLst>
            </a:pPr>
            <a:endParaRPr lang="fr-FR" sz="1800" b="0" strike="noStrike" spc="-1" dirty="0">
              <a:solidFill>
                <a:srgbClr val="7F7F7F"/>
              </a:solidFill>
              <a:latin typeface="Century Gothic"/>
            </a:endParaRPr>
          </a:p>
          <a:p>
            <a:pPr marL="343080" indent="-343080">
              <a:lnSpc>
                <a:spcPct val="100000"/>
              </a:lnSpc>
              <a:spcBef>
                <a:spcPts val="360"/>
              </a:spcBef>
              <a:buClr>
                <a:srgbClr val="7F7F7F"/>
              </a:buClr>
              <a:buFont typeface="Arial"/>
              <a:buChar char="•"/>
              <a:tabLst>
                <a:tab pos="0" algn="l"/>
              </a:tabLst>
            </a:pPr>
            <a:r>
              <a:rPr lang="fr-FR" sz="1800" b="0" strike="noStrike" spc="-1" dirty="0">
                <a:solidFill>
                  <a:srgbClr val="7F7F7F"/>
                </a:solidFill>
                <a:latin typeface="Century Gothic"/>
              </a:rPr>
              <a:t>Une multitude de sous-localisations permettant d’identifier chaque magasin. </a:t>
            </a:r>
          </a:p>
          <a:p>
            <a:pPr indent="0">
              <a:lnSpc>
                <a:spcPct val="100000"/>
              </a:lnSpc>
              <a:spcBef>
                <a:spcPts val="360"/>
              </a:spcBef>
              <a:buNone/>
              <a:tabLst>
                <a:tab pos="0" algn="l"/>
              </a:tabLst>
            </a:pPr>
            <a:endParaRPr lang="fr-FR" sz="1800" b="0" strike="noStrike" spc="-1" dirty="0">
              <a:solidFill>
                <a:srgbClr val="7F7F7F"/>
              </a:solidFill>
              <a:latin typeface="Century Gothic"/>
            </a:endParaRPr>
          </a:p>
        </p:txBody>
      </p:sp>
      <p:sp>
        <p:nvSpPr>
          <p:cNvPr id="221" name="PlaceHolder 3"/>
          <p:cNvSpPr>
            <a:spLocks noGrp="1"/>
          </p:cNvSpPr>
          <p:nvPr>
            <p:ph type="dt" idx="25"/>
          </p:nvPr>
        </p:nvSpPr>
        <p:spPr>
          <a:xfrm>
            <a:off x="6362640" y="6356520"/>
            <a:ext cx="2085480" cy="364680"/>
          </a:xfrm>
          <a:prstGeom prst="rect">
            <a:avLst/>
          </a:prstGeom>
          <a:noFill/>
          <a:ln w="0">
            <a:noFill/>
          </a:ln>
        </p:spPr>
        <p:txBody>
          <a:bodyPr rIns="45720" anchor="ctr">
            <a:noAutofit/>
          </a:bodyPr>
          <a:lstStyle/>
          <a:p>
            <a:pPr indent="0">
              <a:buNone/>
            </a:pPr>
            <a:endParaRPr lang="fr-FR" sz="1200" b="0" strike="noStrike" spc="-1">
              <a:solidFill>
                <a:srgbClr val="595959"/>
              </a:solidFill>
              <a:latin typeface="Century Gothic"/>
            </a:endParaRPr>
          </a:p>
        </p:txBody>
      </p:sp>
      <p:pic>
        <p:nvPicPr>
          <p:cNvPr id="222" name="Image 4"/>
          <p:cNvPicPr/>
          <p:nvPr/>
        </p:nvPicPr>
        <p:blipFill>
          <a:blip r:embed="rId3"/>
          <a:stretch/>
        </p:blipFill>
        <p:spPr>
          <a:xfrm>
            <a:off x="2114640" y="2743560"/>
            <a:ext cx="4360680" cy="1573920"/>
          </a:xfrm>
          <a:prstGeom prst="rect">
            <a:avLst/>
          </a:prstGeom>
          <a:ln w="0">
            <a:noFill/>
          </a:ln>
        </p:spPr>
      </p:pic>
      <p:pic>
        <p:nvPicPr>
          <p:cNvPr id="223" name="Image 5"/>
          <p:cNvPicPr/>
          <p:nvPr/>
        </p:nvPicPr>
        <p:blipFill>
          <a:blip r:embed="rId4"/>
          <a:stretch/>
        </p:blipFill>
        <p:spPr>
          <a:xfrm>
            <a:off x="2018160" y="4997520"/>
            <a:ext cx="4554360" cy="1607400"/>
          </a:xfrm>
          <a:prstGeom prst="rect">
            <a:avLst/>
          </a:prstGeom>
          <a:ln w="0">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 name="PlaceHolder 1"/>
          <p:cNvSpPr>
            <a:spLocks noGrp="1"/>
          </p:cNvSpPr>
          <p:nvPr>
            <p:ph type="title"/>
          </p:nvPr>
        </p:nvSpPr>
        <p:spPr>
          <a:xfrm>
            <a:off x="457200" y="-207360"/>
            <a:ext cx="8229240" cy="935640"/>
          </a:xfrm>
          <a:prstGeom prst="rect">
            <a:avLst/>
          </a:prstGeom>
          <a:noFill/>
          <a:ln w="0">
            <a:noFill/>
          </a:ln>
        </p:spPr>
        <p:txBody>
          <a:bodyPr anchor="b">
            <a:noAutofit/>
          </a:bodyPr>
          <a:lstStyle/>
          <a:p>
            <a:pPr indent="0" algn="ctr">
              <a:lnSpc>
                <a:spcPts val="5800"/>
              </a:lnSpc>
              <a:buNone/>
            </a:pPr>
            <a:r>
              <a:rPr lang="fr-FR" sz="3400" b="0" strike="noStrike" spc="-1" dirty="0">
                <a:solidFill>
                  <a:srgbClr val="2F5897"/>
                </a:solidFill>
                <a:latin typeface="Palatino Linotype"/>
              </a:rPr>
              <a:t>Le formulaire de création d’exemplaire. </a:t>
            </a:r>
            <a:endParaRPr lang="fr-FR" sz="3400" b="0" strike="noStrike" spc="-1" dirty="0">
              <a:solidFill>
                <a:srgbClr val="000000"/>
              </a:solidFill>
              <a:latin typeface="Palatino Linotype"/>
            </a:endParaRPr>
          </a:p>
        </p:txBody>
      </p:sp>
      <p:sp>
        <p:nvSpPr>
          <p:cNvPr id="225" name="PlaceHolder 2"/>
          <p:cNvSpPr>
            <a:spLocks noGrp="1"/>
          </p:cNvSpPr>
          <p:nvPr>
            <p:ph type="dt" idx="26"/>
          </p:nvPr>
        </p:nvSpPr>
        <p:spPr>
          <a:xfrm>
            <a:off x="6362640" y="6356520"/>
            <a:ext cx="2085480" cy="364680"/>
          </a:xfrm>
          <a:prstGeom prst="rect">
            <a:avLst/>
          </a:prstGeom>
          <a:noFill/>
          <a:ln w="0">
            <a:noFill/>
          </a:ln>
        </p:spPr>
        <p:txBody>
          <a:bodyPr rIns="45720" anchor="ctr">
            <a:noAutofit/>
          </a:bodyPr>
          <a:lstStyle/>
          <a:p>
            <a:pPr indent="0">
              <a:buNone/>
            </a:pPr>
            <a:endParaRPr lang="fr-FR" sz="1200" b="0" strike="noStrike" spc="-1">
              <a:solidFill>
                <a:srgbClr val="595959"/>
              </a:solidFill>
              <a:latin typeface="Century Gothic"/>
            </a:endParaRPr>
          </a:p>
        </p:txBody>
      </p:sp>
      <p:pic>
        <p:nvPicPr>
          <p:cNvPr id="226" name="Image 6"/>
          <p:cNvPicPr/>
          <p:nvPr/>
        </p:nvPicPr>
        <p:blipFill>
          <a:blip r:embed="rId2"/>
          <a:stretch/>
        </p:blipFill>
        <p:spPr>
          <a:xfrm>
            <a:off x="1749251" y="4093200"/>
            <a:ext cx="4844880" cy="1923120"/>
          </a:xfrm>
          <a:prstGeom prst="rect">
            <a:avLst/>
          </a:prstGeom>
          <a:ln w="0">
            <a:noFill/>
          </a:ln>
        </p:spPr>
      </p:pic>
      <p:sp>
        <p:nvSpPr>
          <p:cNvPr id="227" name="PlaceHolder 3"/>
          <p:cNvSpPr>
            <a:spLocks noGrp="1"/>
          </p:cNvSpPr>
          <p:nvPr>
            <p:ph/>
          </p:nvPr>
        </p:nvSpPr>
        <p:spPr>
          <a:xfrm>
            <a:off x="457200" y="728280"/>
            <a:ext cx="8229240" cy="4713120"/>
          </a:xfrm>
          <a:prstGeom prst="rect">
            <a:avLst/>
          </a:prstGeom>
          <a:noFill/>
          <a:ln w="0">
            <a:noFill/>
          </a:ln>
        </p:spPr>
        <p:txBody>
          <a:bodyPr numCol="1" spcCol="0" anchor="t">
            <a:noAutofit/>
          </a:bodyPr>
          <a:lstStyle/>
          <a:p>
            <a:pPr marL="343080" indent="-343080">
              <a:lnSpc>
                <a:spcPct val="100000"/>
              </a:lnSpc>
              <a:spcBef>
                <a:spcPts val="360"/>
              </a:spcBef>
              <a:buClr>
                <a:srgbClr val="7F7F7F"/>
              </a:buClr>
              <a:buFont typeface="Arial"/>
              <a:buChar char="•"/>
            </a:pPr>
            <a:r>
              <a:rPr lang="fr-FR" sz="1800" b="1" strike="noStrike" spc="-1" dirty="0">
                <a:solidFill>
                  <a:srgbClr val="7F7F7F"/>
                </a:solidFill>
                <a:latin typeface="Century Gothic"/>
              </a:rPr>
              <a:t>S’adapter à l’affichage Clade : </a:t>
            </a:r>
            <a:endParaRPr lang="fr-FR" sz="1800" b="0" strike="noStrike" spc="-1" dirty="0">
              <a:solidFill>
                <a:srgbClr val="7F7F7F"/>
              </a:solidFill>
              <a:latin typeface="Century Gothic"/>
            </a:endParaRPr>
          </a:p>
          <a:p>
            <a:pPr marL="343080" indent="-343080">
              <a:lnSpc>
                <a:spcPct val="100000"/>
              </a:lnSpc>
              <a:spcBef>
                <a:spcPts val="360"/>
              </a:spcBef>
              <a:buClr>
                <a:srgbClr val="7F7F7F"/>
              </a:buClr>
              <a:buFont typeface="Arial"/>
              <a:buChar char="•"/>
            </a:pPr>
            <a:r>
              <a:rPr lang="fr-FR" sz="1800" b="0" strike="noStrike" spc="-1" dirty="0">
                <a:solidFill>
                  <a:srgbClr val="7F7F7F"/>
                </a:solidFill>
                <a:latin typeface="Century Gothic"/>
              </a:rPr>
              <a:t>Seuls deux champs exemplaires sont visibles dans Clade : le « type de prêt » (statut) et la « localisation ». </a:t>
            </a:r>
          </a:p>
          <a:p>
            <a:pPr indent="0">
              <a:lnSpc>
                <a:spcPct val="100000"/>
              </a:lnSpc>
              <a:spcBef>
                <a:spcPts val="360"/>
              </a:spcBef>
              <a:buNone/>
            </a:pPr>
            <a:endParaRPr lang="fr-FR" sz="1800" b="0" strike="noStrike" spc="-1" dirty="0">
              <a:solidFill>
                <a:srgbClr val="7F7F7F"/>
              </a:solidFill>
              <a:latin typeface="Century Gothic"/>
            </a:endParaRPr>
          </a:p>
          <a:p>
            <a:pPr indent="0">
              <a:lnSpc>
                <a:spcPct val="100000"/>
              </a:lnSpc>
              <a:spcBef>
                <a:spcPts val="360"/>
              </a:spcBef>
              <a:buNone/>
            </a:pPr>
            <a:endParaRPr lang="fr-FR" sz="1800" b="0" strike="noStrike" spc="-1" dirty="0">
              <a:solidFill>
                <a:srgbClr val="7F7F7F"/>
              </a:solidFill>
              <a:latin typeface="Century Gothic"/>
            </a:endParaRPr>
          </a:p>
          <a:p>
            <a:pPr indent="0">
              <a:lnSpc>
                <a:spcPct val="100000"/>
              </a:lnSpc>
              <a:spcBef>
                <a:spcPts val="360"/>
              </a:spcBef>
              <a:buNone/>
            </a:pPr>
            <a:endParaRPr lang="fr-FR" sz="1800" b="0" strike="noStrike" spc="-1" dirty="0">
              <a:solidFill>
                <a:srgbClr val="7F7F7F"/>
              </a:solidFill>
              <a:latin typeface="Century Gothic"/>
            </a:endParaRPr>
          </a:p>
          <a:p>
            <a:pPr indent="0">
              <a:lnSpc>
                <a:spcPct val="100000"/>
              </a:lnSpc>
              <a:spcBef>
                <a:spcPts val="360"/>
              </a:spcBef>
              <a:buNone/>
            </a:pPr>
            <a:endParaRPr lang="fr-FR" sz="1800" b="0" strike="noStrike" spc="-1" dirty="0">
              <a:solidFill>
                <a:srgbClr val="7F7F7F"/>
              </a:solidFill>
              <a:latin typeface="Century Gothic"/>
            </a:endParaRPr>
          </a:p>
          <a:p>
            <a:pPr indent="0">
              <a:lnSpc>
                <a:spcPct val="100000"/>
              </a:lnSpc>
              <a:spcBef>
                <a:spcPts val="360"/>
              </a:spcBef>
              <a:buNone/>
            </a:pPr>
            <a:endParaRPr lang="fr-FR" sz="1800" b="0" strike="noStrike" spc="-1" dirty="0">
              <a:solidFill>
                <a:srgbClr val="7F7F7F"/>
              </a:solidFill>
              <a:latin typeface="Century Gothic"/>
            </a:endParaRPr>
          </a:p>
          <a:p>
            <a:pPr marL="343080" indent="-343080">
              <a:lnSpc>
                <a:spcPct val="100000"/>
              </a:lnSpc>
              <a:spcBef>
                <a:spcPts val="360"/>
              </a:spcBef>
              <a:buClr>
                <a:srgbClr val="7F7F7F"/>
              </a:buClr>
              <a:buFont typeface="Arial"/>
              <a:buChar char="•"/>
            </a:pPr>
            <a:r>
              <a:rPr lang="fr-FR" sz="1800" b="0" strike="noStrike" spc="-1" dirty="0">
                <a:solidFill>
                  <a:srgbClr val="7F7F7F"/>
                </a:solidFill>
                <a:latin typeface="Century Gothic"/>
              </a:rPr>
              <a:t>Nous avons donc utilisé la localisation pour donner des précisions sur le statut des documents et leur communicabilité : </a:t>
            </a:r>
          </a:p>
        </p:txBody>
      </p:sp>
      <p:pic>
        <p:nvPicPr>
          <p:cNvPr id="228" name="Image 9"/>
          <p:cNvPicPr/>
          <p:nvPr/>
        </p:nvPicPr>
        <p:blipFill>
          <a:blip r:embed="rId3"/>
          <a:stretch/>
        </p:blipFill>
        <p:spPr>
          <a:xfrm>
            <a:off x="1921059" y="1774757"/>
            <a:ext cx="3080432" cy="1514160"/>
          </a:xfrm>
          <a:prstGeom prst="rect">
            <a:avLst/>
          </a:prstGeom>
          <a:ln w="0">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 name="PlaceHolder 1"/>
          <p:cNvSpPr>
            <a:spLocks noGrp="1"/>
          </p:cNvSpPr>
          <p:nvPr>
            <p:ph type="title"/>
          </p:nvPr>
        </p:nvSpPr>
        <p:spPr>
          <a:xfrm>
            <a:off x="457200" y="493200"/>
            <a:ext cx="8229240" cy="935640"/>
          </a:xfrm>
          <a:prstGeom prst="rect">
            <a:avLst/>
          </a:prstGeom>
          <a:noFill/>
          <a:ln w="0">
            <a:noFill/>
          </a:ln>
        </p:spPr>
        <p:txBody>
          <a:bodyPr anchor="b">
            <a:noAutofit/>
          </a:bodyPr>
          <a:lstStyle/>
          <a:p>
            <a:pPr indent="0" algn="ctr">
              <a:lnSpc>
                <a:spcPts val="5800"/>
              </a:lnSpc>
              <a:buNone/>
            </a:pPr>
            <a:r>
              <a:rPr lang="fr-FR" sz="3400" b="0" strike="noStrike" spc="-1" dirty="0">
                <a:solidFill>
                  <a:srgbClr val="2F5897"/>
                </a:solidFill>
                <a:latin typeface="Palatino Linotype"/>
              </a:rPr>
              <a:t>Tableau de correspondance des exemplaires Aleph et </a:t>
            </a:r>
            <a:r>
              <a:rPr lang="fr-FR" sz="3400" b="0" strike="noStrike" spc="-1" dirty="0" err="1">
                <a:solidFill>
                  <a:srgbClr val="2F5897"/>
                </a:solidFill>
                <a:latin typeface="Palatino Linotype"/>
              </a:rPr>
              <a:t>Koha</a:t>
            </a:r>
            <a:r>
              <a:rPr lang="fr-FR" sz="3400" b="0" strike="noStrike" spc="-1" dirty="0">
                <a:solidFill>
                  <a:srgbClr val="2F5897"/>
                </a:solidFill>
                <a:latin typeface="Palatino Linotype"/>
              </a:rPr>
              <a:t> :</a:t>
            </a:r>
            <a:endParaRPr lang="fr-FR" sz="3400" b="0" strike="noStrike" spc="-1" dirty="0">
              <a:solidFill>
                <a:srgbClr val="000000"/>
              </a:solidFill>
              <a:latin typeface="Palatino Linotype"/>
            </a:endParaRPr>
          </a:p>
        </p:txBody>
      </p:sp>
      <p:sp>
        <p:nvSpPr>
          <p:cNvPr id="230" name="PlaceHolder 2"/>
          <p:cNvSpPr>
            <a:spLocks noGrp="1"/>
          </p:cNvSpPr>
          <p:nvPr>
            <p:ph type="dt" idx="27"/>
          </p:nvPr>
        </p:nvSpPr>
        <p:spPr>
          <a:xfrm>
            <a:off x="6362640" y="6356520"/>
            <a:ext cx="2085480" cy="364680"/>
          </a:xfrm>
          <a:prstGeom prst="rect">
            <a:avLst/>
          </a:prstGeom>
          <a:noFill/>
          <a:ln w="0">
            <a:noFill/>
          </a:ln>
        </p:spPr>
        <p:txBody>
          <a:bodyPr rIns="45720" anchor="ctr">
            <a:noAutofit/>
          </a:bodyPr>
          <a:lstStyle/>
          <a:p>
            <a:pPr indent="0">
              <a:buNone/>
            </a:pPr>
            <a:endParaRPr lang="fr-FR" sz="1200" b="0" strike="noStrike" spc="-1">
              <a:solidFill>
                <a:srgbClr val="595959"/>
              </a:solidFill>
              <a:latin typeface="Century Gothic"/>
            </a:endParaRPr>
          </a:p>
        </p:txBody>
      </p:sp>
      <p:pic>
        <p:nvPicPr>
          <p:cNvPr id="231" name="Image 9"/>
          <p:cNvPicPr/>
          <p:nvPr/>
        </p:nvPicPr>
        <p:blipFill>
          <a:blip r:embed="rId3"/>
          <a:stretch/>
        </p:blipFill>
        <p:spPr>
          <a:xfrm>
            <a:off x="191520" y="3100860"/>
            <a:ext cx="8760600" cy="1583640"/>
          </a:xfrm>
          <a:prstGeom prst="rect">
            <a:avLst/>
          </a:prstGeom>
          <a:ln w="0">
            <a:noFill/>
          </a:ln>
        </p:spPr>
      </p:pic>
      <p:sp>
        <p:nvSpPr>
          <p:cNvPr id="232" name="PlaceHolder 3"/>
          <p:cNvSpPr>
            <a:spLocks noGrp="1"/>
          </p:cNvSpPr>
          <p:nvPr>
            <p:ph/>
          </p:nvPr>
        </p:nvSpPr>
        <p:spPr>
          <a:xfrm>
            <a:off x="457200" y="1412640"/>
            <a:ext cx="7282800" cy="2160000"/>
          </a:xfrm>
          <a:prstGeom prst="rect">
            <a:avLst/>
          </a:prstGeom>
          <a:noFill/>
          <a:ln w="0">
            <a:noFill/>
          </a:ln>
        </p:spPr>
        <p:txBody>
          <a:bodyPr numCol="1" spcCol="0" anchor="t">
            <a:noAutofit/>
          </a:bodyPr>
          <a:lstStyle/>
          <a:p>
            <a:pPr indent="0">
              <a:spcBef>
                <a:spcPts val="1417"/>
              </a:spcBef>
              <a:buNone/>
            </a:pPr>
            <a:endParaRPr lang="fr-FR" sz="2200" b="0" strike="noStrike" spc="-1">
              <a:solidFill>
                <a:srgbClr val="7F7F7F"/>
              </a:solidFill>
              <a:latin typeface="Century Gothic"/>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 name="PlaceHolder 1"/>
          <p:cNvSpPr>
            <a:spLocks noGrp="1"/>
          </p:cNvSpPr>
          <p:nvPr>
            <p:ph type="title"/>
          </p:nvPr>
        </p:nvSpPr>
        <p:spPr>
          <a:xfrm>
            <a:off x="671400" y="-136440"/>
            <a:ext cx="7772040" cy="4266720"/>
          </a:xfrm>
          <a:prstGeom prst="rect">
            <a:avLst/>
          </a:prstGeom>
          <a:noFill/>
          <a:ln w="0">
            <a:noFill/>
          </a:ln>
        </p:spPr>
        <p:txBody>
          <a:bodyPr anchor="b">
            <a:noAutofit/>
          </a:bodyPr>
          <a:lstStyle/>
          <a:p>
            <a:pPr indent="0" algn="ctr">
              <a:lnSpc>
                <a:spcPct val="100000"/>
              </a:lnSpc>
              <a:buNone/>
            </a:pPr>
            <a:r>
              <a:rPr lang="fr-FR" sz="4000" b="0" strike="noStrike" spc="-1">
                <a:solidFill>
                  <a:srgbClr val="2F5897"/>
                </a:solidFill>
                <a:latin typeface="Palatino Linotype"/>
              </a:rPr>
              <a:t>Mise en place d’un module circulation</a:t>
            </a:r>
            <a:endParaRPr lang="fr-FR" sz="4000" b="0" strike="noStrike" spc="-1">
              <a:solidFill>
                <a:srgbClr val="000000"/>
              </a:solidFill>
              <a:latin typeface="Palatino Linotype"/>
            </a:endParaRPr>
          </a:p>
        </p:txBody>
      </p:sp>
      <p:sp>
        <p:nvSpPr>
          <p:cNvPr id="234" name="PlaceHolder 2"/>
          <p:cNvSpPr>
            <a:spLocks noGrp="1"/>
          </p:cNvSpPr>
          <p:nvPr>
            <p:ph type="subTitle"/>
          </p:nvPr>
        </p:nvSpPr>
        <p:spPr>
          <a:xfrm>
            <a:off x="1371600" y="4952880"/>
            <a:ext cx="6400440" cy="1218960"/>
          </a:xfrm>
          <a:prstGeom prst="rect">
            <a:avLst/>
          </a:prstGeom>
          <a:noFill/>
          <a:ln w="0">
            <a:noFill/>
          </a:ln>
        </p:spPr>
        <p:txBody>
          <a:bodyPr numCol="1" spcCol="0" anchor="t">
            <a:noAutofit/>
          </a:bodyPr>
          <a:lstStyle/>
          <a:p>
            <a:pPr indent="0" algn="ctr">
              <a:buNone/>
            </a:pPr>
            <a:endParaRPr lang="fr-FR" sz="2400" b="0" strike="noStrike" spc="-1">
              <a:solidFill>
                <a:srgbClr val="8B8B8B"/>
              </a:solidFill>
              <a:latin typeface="Century Gothic"/>
            </a:endParaRPr>
          </a:p>
        </p:txBody>
      </p:sp>
      <p:sp>
        <p:nvSpPr>
          <p:cNvPr id="235" name="PlaceHolder 3"/>
          <p:cNvSpPr>
            <a:spLocks noGrp="1"/>
          </p:cNvSpPr>
          <p:nvPr>
            <p:ph type="dt" idx="28"/>
          </p:nvPr>
        </p:nvSpPr>
        <p:spPr>
          <a:xfrm>
            <a:off x="6362640" y="6356520"/>
            <a:ext cx="2085480" cy="364680"/>
          </a:xfrm>
          <a:prstGeom prst="rect">
            <a:avLst/>
          </a:prstGeom>
          <a:noFill/>
          <a:ln w="0">
            <a:noFill/>
          </a:ln>
        </p:spPr>
        <p:txBody>
          <a:bodyPr rIns="45720" anchor="ctr">
            <a:noAutofit/>
          </a:bodyPr>
          <a:lstStyle/>
          <a:p>
            <a:pPr indent="0">
              <a:buNone/>
            </a:pPr>
            <a:endParaRPr lang="fr-FR" sz="1200" b="0" strike="noStrike" spc="-1">
              <a:solidFill>
                <a:srgbClr val="595959"/>
              </a:solidFill>
              <a:latin typeface="Century Gothic"/>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 name="PlaceHolder 1"/>
          <p:cNvSpPr>
            <a:spLocks noGrp="1"/>
          </p:cNvSpPr>
          <p:nvPr>
            <p:ph type="title"/>
          </p:nvPr>
        </p:nvSpPr>
        <p:spPr>
          <a:xfrm>
            <a:off x="457200" y="246600"/>
            <a:ext cx="8506800" cy="935640"/>
          </a:xfrm>
          <a:prstGeom prst="rect">
            <a:avLst/>
          </a:prstGeom>
          <a:noFill/>
          <a:ln w="0">
            <a:noFill/>
          </a:ln>
        </p:spPr>
        <p:txBody>
          <a:bodyPr anchor="b">
            <a:noAutofit/>
          </a:bodyPr>
          <a:lstStyle/>
          <a:p>
            <a:pPr indent="0" algn="ctr">
              <a:lnSpc>
                <a:spcPts val="5800"/>
              </a:lnSpc>
              <a:buNone/>
            </a:pPr>
            <a:r>
              <a:rPr lang="fr-FR" sz="3400" b="0" strike="noStrike" spc="-1">
                <a:solidFill>
                  <a:srgbClr val="2F5897"/>
                </a:solidFill>
                <a:latin typeface="Palatino Linotype"/>
              </a:rPr>
              <a:t>Une organisation sans module circulation :</a:t>
            </a:r>
            <a:endParaRPr lang="fr-FR" sz="3400" b="0" strike="noStrike" spc="-1">
              <a:solidFill>
                <a:srgbClr val="000000"/>
              </a:solidFill>
              <a:latin typeface="Palatino Linotype"/>
            </a:endParaRPr>
          </a:p>
        </p:txBody>
      </p:sp>
      <p:sp>
        <p:nvSpPr>
          <p:cNvPr id="237" name="PlaceHolder 2"/>
          <p:cNvSpPr>
            <a:spLocks noGrp="1"/>
          </p:cNvSpPr>
          <p:nvPr>
            <p:ph/>
          </p:nvPr>
        </p:nvSpPr>
        <p:spPr>
          <a:xfrm>
            <a:off x="483480" y="1412280"/>
            <a:ext cx="8229240" cy="4713120"/>
          </a:xfrm>
          <a:prstGeom prst="rect">
            <a:avLst/>
          </a:prstGeom>
          <a:noFill/>
          <a:ln w="0">
            <a:noFill/>
          </a:ln>
        </p:spPr>
        <p:txBody>
          <a:bodyPr numCol="1" spcCol="0" anchor="t">
            <a:noAutofit/>
          </a:bodyPr>
          <a:lstStyle/>
          <a:p>
            <a:pPr indent="0">
              <a:lnSpc>
                <a:spcPct val="100000"/>
              </a:lnSpc>
              <a:spcBef>
                <a:spcPts val="439"/>
              </a:spcBef>
              <a:buNone/>
              <a:tabLst>
                <a:tab pos="0" algn="l"/>
              </a:tabLst>
            </a:pPr>
            <a:r>
              <a:rPr lang="fr-FR" sz="2200" b="0" strike="noStrike" spc="-1">
                <a:solidFill>
                  <a:srgbClr val="7F7F7F"/>
                </a:solidFill>
                <a:latin typeface="Century Gothic"/>
              </a:rPr>
              <a:t>Dans Aleph : </a:t>
            </a:r>
          </a:p>
          <a:p>
            <a:pPr indent="0">
              <a:lnSpc>
                <a:spcPct val="100000"/>
              </a:lnSpc>
              <a:spcBef>
                <a:spcPts val="439"/>
              </a:spcBef>
              <a:buNone/>
              <a:tabLst>
                <a:tab pos="0" algn="l"/>
              </a:tabLst>
            </a:pPr>
            <a:endParaRPr lang="fr-FR" sz="2200" b="0" strike="noStrike" spc="-1">
              <a:solidFill>
                <a:srgbClr val="7F7F7F"/>
              </a:solidFill>
              <a:latin typeface="Century Gothic"/>
            </a:endParaRPr>
          </a:p>
          <a:p>
            <a:pPr marL="343080" indent="-343080">
              <a:lnSpc>
                <a:spcPct val="100000"/>
              </a:lnSpc>
              <a:spcBef>
                <a:spcPts val="439"/>
              </a:spcBef>
              <a:buClr>
                <a:srgbClr val="7F7F7F"/>
              </a:buClr>
              <a:buFont typeface="Arial"/>
              <a:buChar char="•"/>
              <a:tabLst>
                <a:tab pos="0" algn="l"/>
              </a:tabLst>
            </a:pPr>
            <a:r>
              <a:rPr lang="fr-FR" sz="2200" b="0" strike="noStrike" spc="-1">
                <a:solidFill>
                  <a:srgbClr val="7F7F7F"/>
                </a:solidFill>
                <a:latin typeface="Century Gothic"/>
              </a:rPr>
              <a:t>Service public limité principalement à de l’aide à la recherche.</a:t>
            </a:r>
          </a:p>
          <a:p>
            <a:pPr indent="0">
              <a:lnSpc>
                <a:spcPct val="100000"/>
              </a:lnSpc>
              <a:spcBef>
                <a:spcPts val="439"/>
              </a:spcBef>
              <a:buNone/>
              <a:tabLst>
                <a:tab pos="0" algn="l"/>
              </a:tabLst>
            </a:pPr>
            <a:endParaRPr lang="fr-FR" sz="2200" b="0" strike="noStrike" spc="-1">
              <a:solidFill>
                <a:srgbClr val="7F7F7F"/>
              </a:solidFill>
              <a:latin typeface="Century Gothic"/>
            </a:endParaRPr>
          </a:p>
          <a:p>
            <a:pPr marL="343080" indent="-343080">
              <a:lnSpc>
                <a:spcPct val="100000"/>
              </a:lnSpc>
              <a:spcBef>
                <a:spcPts val="439"/>
              </a:spcBef>
              <a:buClr>
                <a:srgbClr val="7F7F7F"/>
              </a:buClr>
              <a:buFont typeface="Arial"/>
              <a:buChar char="•"/>
              <a:tabLst>
                <a:tab pos="0" algn="l"/>
              </a:tabLst>
            </a:pPr>
            <a:r>
              <a:rPr lang="fr-FR" sz="2200" b="0" strike="noStrike" spc="-1">
                <a:solidFill>
                  <a:srgbClr val="7F7F7F"/>
                </a:solidFill>
                <a:latin typeface="Century Gothic"/>
              </a:rPr>
              <a:t>Demandes de réservation manuelle, via un formulaire word à remplir par les lecteurs. </a:t>
            </a:r>
          </a:p>
          <a:p>
            <a:pPr indent="0">
              <a:lnSpc>
                <a:spcPct val="100000"/>
              </a:lnSpc>
              <a:spcBef>
                <a:spcPts val="439"/>
              </a:spcBef>
              <a:buNone/>
              <a:tabLst>
                <a:tab pos="0" algn="l"/>
              </a:tabLst>
            </a:pPr>
            <a:endParaRPr lang="fr-FR" sz="2200" b="0" strike="noStrike" spc="-1">
              <a:solidFill>
                <a:srgbClr val="7F7F7F"/>
              </a:solidFill>
              <a:latin typeface="Century Gothic"/>
            </a:endParaRPr>
          </a:p>
          <a:p>
            <a:pPr marL="343080" indent="-343080">
              <a:lnSpc>
                <a:spcPct val="100000"/>
              </a:lnSpc>
              <a:spcBef>
                <a:spcPts val="439"/>
              </a:spcBef>
              <a:buClr>
                <a:srgbClr val="7F7F7F"/>
              </a:buClr>
              <a:buFont typeface="Arial"/>
              <a:buChar char="•"/>
              <a:tabLst>
                <a:tab pos="0" algn="l"/>
              </a:tabLst>
            </a:pPr>
            <a:r>
              <a:rPr lang="fr-FR" sz="2200" b="0" strike="noStrike" spc="-1">
                <a:solidFill>
                  <a:srgbClr val="7F7F7F"/>
                </a:solidFill>
                <a:latin typeface="Century Gothic"/>
              </a:rPr>
              <a:t>Inscription et suivi des réservations sur un tableur Excel tenu à jour par les magasiniers. </a:t>
            </a:r>
          </a:p>
          <a:p>
            <a:pPr indent="0">
              <a:lnSpc>
                <a:spcPct val="100000"/>
              </a:lnSpc>
              <a:spcBef>
                <a:spcPts val="439"/>
              </a:spcBef>
              <a:buNone/>
              <a:tabLst>
                <a:tab pos="0" algn="l"/>
              </a:tabLst>
            </a:pPr>
            <a:endParaRPr lang="fr-FR" sz="2200" b="0" strike="noStrike" spc="-1">
              <a:solidFill>
                <a:srgbClr val="7F7F7F"/>
              </a:solidFill>
              <a:latin typeface="Century Gothic"/>
            </a:endParaRPr>
          </a:p>
          <a:p>
            <a:pPr marL="343080" indent="-343080">
              <a:lnSpc>
                <a:spcPct val="100000"/>
              </a:lnSpc>
              <a:spcBef>
                <a:spcPts val="439"/>
              </a:spcBef>
              <a:buClr>
                <a:srgbClr val="7F7F7F"/>
              </a:buClr>
              <a:buFont typeface="Arial"/>
              <a:buChar char="•"/>
              <a:tabLst>
                <a:tab pos="0" algn="l"/>
              </a:tabLst>
            </a:pPr>
            <a:r>
              <a:rPr lang="fr-FR" sz="2200" b="0" strike="noStrike" spc="-1">
                <a:solidFill>
                  <a:srgbClr val="7F7F7F"/>
                </a:solidFill>
                <a:latin typeface="Century Gothic"/>
              </a:rPr>
              <a:t>Pas de prêt. </a:t>
            </a:r>
          </a:p>
          <a:p>
            <a:pPr indent="0">
              <a:lnSpc>
                <a:spcPct val="100000"/>
              </a:lnSpc>
              <a:spcBef>
                <a:spcPts val="439"/>
              </a:spcBef>
              <a:buNone/>
              <a:tabLst>
                <a:tab pos="0" algn="l"/>
              </a:tabLst>
            </a:pPr>
            <a:endParaRPr lang="fr-FR" sz="2200" b="0" strike="noStrike" spc="-1">
              <a:solidFill>
                <a:srgbClr val="7F7F7F"/>
              </a:solidFill>
              <a:latin typeface="Century Gothic"/>
            </a:endParaRPr>
          </a:p>
          <a:p>
            <a:pPr indent="0">
              <a:lnSpc>
                <a:spcPct val="100000"/>
              </a:lnSpc>
              <a:spcBef>
                <a:spcPts val="439"/>
              </a:spcBef>
              <a:buNone/>
              <a:tabLst>
                <a:tab pos="0" algn="l"/>
              </a:tabLst>
            </a:pPr>
            <a:endParaRPr lang="fr-FR" sz="2200" b="0" strike="noStrike" spc="-1">
              <a:solidFill>
                <a:srgbClr val="7F7F7F"/>
              </a:solidFill>
              <a:latin typeface="Century Gothic"/>
            </a:endParaRPr>
          </a:p>
        </p:txBody>
      </p:sp>
      <p:sp>
        <p:nvSpPr>
          <p:cNvPr id="238" name="PlaceHolder 3"/>
          <p:cNvSpPr>
            <a:spLocks noGrp="1"/>
          </p:cNvSpPr>
          <p:nvPr>
            <p:ph type="dt" idx="29"/>
          </p:nvPr>
        </p:nvSpPr>
        <p:spPr>
          <a:xfrm>
            <a:off x="6362640" y="6356520"/>
            <a:ext cx="2085480" cy="364680"/>
          </a:xfrm>
          <a:prstGeom prst="rect">
            <a:avLst/>
          </a:prstGeom>
          <a:noFill/>
          <a:ln w="0">
            <a:noFill/>
          </a:ln>
        </p:spPr>
        <p:txBody>
          <a:bodyPr rIns="45720" anchor="ctr">
            <a:noAutofit/>
          </a:bodyPr>
          <a:lstStyle/>
          <a:p>
            <a:pPr indent="0">
              <a:buNone/>
            </a:pPr>
            <a:endParaRPr lang="fr-FR" sz="1200" b="0" strike="noStrike" spc="-1">
              <a:solidFill>
                <a:srgbClr val="595959"/>
              </a:solidFill>
              <a:latin typeface="Century Gothic"/>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 name="PlaceHolder 1"/>
          <p:cNvSpPr>
            <a:spLocks noGrp="1"/>
          </p:cNvSpPr>
          <p:nvPr>
            <p:ph type="title"/>
          </p:nvPr>
        </p:nvSpPr>
        <p:spPr>
          <a:xfrm>
            <a:off x="457200" y="116640"/>
            <a:ext cx="8506800" cy="935640"/>
          </a:xfrm>
          <a:prstGeom prst="rect">
            <a:avLst/>
          </a:prstGeom>
          <a:noFill/>
          <a:ln w="0">
            <a:noFill/>
          </a:ln>
        </p:spPr>
        <p:txBody>
          <a:bodyPr anchor="b">
            <a:noAutofit/>
          </a:bodyPr>
          <a:lstStyle/>
          <a:p>
            <a:pPr indent="0" algn="ctr">
              <a:lnSpc>
                <a:spcPts val="5800"/>
              </a:lnSpc>
              <a:buNone/>
            </a:pPr>
            <a:r>
              <a:rPr lang="fr-FR" sz="3400" b="0" strike="noStrike" spc="-1">
                <a:solidFill>
                  <a:srgbClr val="2F5897"/>
                </a:solidFill>
                <a:latin typeface="Palatino Linotype"/>
              </a:rPr>
              <a:t>Une réorganisation du service nécessaire : </a:t>
            </a:r>
            <a:endParaRPr lang="fr-FR" sz="3400" b="0" strike="noStrike" spc="-1">
              <a:solidFill>
                <a:srgbClr val="000000"/>
              </a:solidFill>
              <a:latin typeface="Palatino Linotype"/>
            </a:endParaRPr>
          </a:p>
        </p:txBody>
      </p:sp>
      <p:sp>
        <p:nvSpPr>
          <p:cNvPr id="240" name="PlaceHolder 2"/>
          <p:cNvSpPr>
            <a:spLocks noGrp="1"/>
          </p:cNvSpPr>
          <p:nvPr>
            <p:ph/>
          </p:nvPr>
        </p:nvSpPr>
        <p:spPr>
          <a:xfrm>
            <a:off x="596160" y="1412640"/>
            <a:ext cx="8229240" cy="4713120"/>
          </a:xfrm>
          <a:prstGeom prst="rect">
            <a:avLst/>
          </a:prstGeom>
          <a:noFill/>
          <a:ln w="0">
            <a:noFill/>
          </a:ln>
        </p:spPr>
        <p:txBody>
          <a:bodyPr numCol="1" spcCol="0" anchor="t">
            <a:noAutofit/>
          </a:bodyPr>
          <a:lstStyle/>
          <a:p>
            <a:pPr indent="0">
              <a:lnSpc>
                <a:spcPct val="100000"/>
              </a:lnSpc>
              <a:spcBef>
                <a:spcPts val="439"/>
              </a:spcBef>
              <a:buNone/>
              <a:tabLst>
                <a:tab pos="0" algn="l"/>
              </a:tabLst>
            </a:pPr>
            <a:r>
              <a:rPr lang="fr-FR" sz="2200" b="0" strike="noStrike" spc="-1">
                <a:solidFill>
                  <a:srgbClr val="7F7F7F"/>
                </a:solidFill>
                <a:latin typeface="Century Gothic"/>
              </a:rPr>
              <a:t>Le service public est organisé avec trois départements : </a:t>
            </a:r>
          </a:p>
          <a:p>
            <a:pPr indent="0">
              <a:lnSpc>
                <a:spcPct val="100000"/>
              </a:lnSpc>
              <a:spcBef>
                <a:spcPts val="439"/>
              </a:spcBef>
              <a:buNone/>
              <a:tabLst>
                <a:tab pos="0" algn="l"/>
              </a:tabLst>
            </a:pPr>
            <a:endParaRPr lang="fr-FR" sz="2200" b="0" strike="noStrike" spc="-1">
              <a:solidFill>
                <a:srgbClr val="7F7F7F"/>
              </a:solidFill>
              <a:latin typeface="Century Gothic"/>
            </a:endParaRPr>
          </a:p>
          <a:p>
            <a:pPr marL="343080" indent="-343080">
              <a:lnSpc>
                <a:spcPct val="100000"/>
              </a:lnSpc>
              <a:spcBef>
                <a:spcPts val="439"/>
              </a:spcBef>
              <a:buClr>
                <a:srgbClr val="7F7F7F"/>
              </a:buClr>
              <a:buFont typeface="Arial"/>
              <a:buChar char="•"/>
              <a:tabLst>
                <a:tab pos="0" algn="l"/>
              </a:tabLst>
            </a:pPr>
            <a:r>
              <a:rPr lang="fr-FR" sz="2200" b="0" strike="noStrike" spc="-1">
                <a:solidFill>
                  <a:srgbClr val="7F7F7F"/>
                </a:solidFill>
                <a:latin typeface="Century Gothic"/>
              </a:rPr>
              <a:t>Le </a:t>
            </a:r>
            <a:r>
              <a:rPr lang="fr-FR" sz="2200" b="1" strike="noStrike" spc="-1">
                <a:solidFill>
                  <a:srgbClr val="7F7F7F"/>
                </a:solidFill>
                <a:latin typeface="Century Gothic"/>
              </a:rPr>
              <a:t>DAIP</a:t>
            </a:r>
            <a:r>
              <a:rPr lang="fr-FR" sz="2200" b="0" strike="noStrike" spc="-1">
                <a:solidFill>
                  <a:srgbClr val="7F7F7F"/>
                </a:solidFill>
                <a:latin typeface="Century Gothic"/>
              </a:rPr>
              <a:t> : Division accueil et information au public. </a:t>
            </a:r>
            <a:r>
              <a:rPr lang="fr-FR" sz="2200" b="1" strike="noStrike" spc="-1">
                <a:solidFill>
                  <a:srgbClr val="7F7F7F"/>
                </a:solidFill>
                <a:latin typeface="Century Gothic"/>
              </a:rPr>
              <a:t>Inscription des lecteurs. </a:t>
            </a:r>
            <a:endParaRPr lang="fr-FR" sz="2200" b="0" strike="noStrike" spc="-1">
              <a:solidFill>
                <a:srgbClr val="7F7F7F"/>
              </a:solidFill>
              <a:latin typeface="Century Gothic"/>
            </a:endParaRPr>
          </a:p>
          <a:p>
            <a:pPr indent="0">
              <a:lnSpc>
                <a:spcPct val="100000"/>
              </a:lnSpc>
              <a:spcBef>
                <a:spcPts val="439"/>
              </a:spcBef>
              <a:buNone/>
              <a:tabLst>
                <a:tab pos="0" algn="l"/>
              </a:tabLst>
            </a:pPr>
            <a:endParaRPr lang="fr-FR" sz="2200" b="0" strike="noStrike" spc="-1">
              <a:solidFill>
                <a:srgbClr val="7F7F7F"/>
              </a:solidFill>
              <a:latin typeface="Century Gothic"/>
            </a:endParaRPr>
          </a:p>
          <a:p>
            <a:pPr marL="343080" indent="-343080">
              <a:lnSpc>
                <a:spcPct val="100000"/>
              </a:lnSpc>
              <a:spcBef>
                <a:spcPts val="439"/>
              </a:spcBef>
              <a:buClr>
                <a:srgbClr val="7F7F7F"/>
              </a:buClr>
              <a:buFont typeface="Arial"/>
              <a:buChar char="•"/>
              <a:tabLst>
                <a:tab pos="0" algn="l"/>
              </a:tabLst>
            </a:pPr>
            <a:r>
              <a:rPr lang="fr-FR" sz="2200" b="0" strike="noStrike" spc="-1">
                <a:solidFill>
                  <a:srgbClr val="7F7F7F"/>
                </a:solidFill>
                <a:latin typeface="Century Gothic"/>
              </a:rPr>
              <a:t>Le </a:t>
            </a:r>
            <a:r>
              <a:rPr lang="fr-FR" sz="2200" b="1" strike="noStrike" spc="-1">
                <a:solidFill>
                  <a:srgbClr val="7F7F7F"/>
                </a:solidFill>
                <a:latin typeface="Century Gothic"/>
              </a:rPr>
              <a:t>DIMEC</a:t>
            </a:r>
            <a:r>
              <a:rPr lang="fr-FR" sz="2200" b="0" strike="noStrike" spc="-1">
                <a:solidFill>
                  <a:srgbClr val="7F7F7F"/>
                </a:solidFill>
                <a:latin typeface="Century Gothic"/>
              </a:rPr>
              <a:t> : Division du magasinage et des espaces de conservation. </a:t>
            </a:r>
            <a:r>
              <a:rPr lang="fr-FR" sz="2200" b="1" strike="noStrike" spc="-1">
                <a:solidFill>
                  <a:srgbClr val="7F7F7F"/>
                </a:solidFill>
                <a:latin typeface="Century Gothic"/>
              </a:rPr>
              <a:t>Traitement des réservation.</a:t>
            </a:r>
            <a:endParaRPr lang="fr-FR" sz="2200" b="0" strike="noStrike" spc="-1">
              <a:solidFill>
                <a:srgbClr val="7F7F7F"/>
              </a:solidFill>
              <a:latin typeface="Century Gothic"/>
            </a:endParaRPr>
          </a:p>
          <a:p>
            <a:pPr indent="0">
              <a:lnSpc>
                <a:spcPct val="100000"/>
              </a:lnSpc>
              <a:spcBef>
                <a:spcPts val="439"/>
              </a:spcBef>
              <a:buNone/>
              <a:tabLst>
                <a:tab pos="0" algn="l"/>
              </a:tabLst>
            </a:pPr>
            <a:endParaRPr lang="fr-FR" sz="2200" b="0" strike="noStrike" spc="-1">
              <a:solidFill>
                <a:srgbClr val="7F7F7F"/>
              </a:solidFill>
              <a:latin typeface="Century Gothic"/>
            </a:endParaRPr>
          </a:p>
          <a:p>
            <a:pPr marL="343080" indent="-343080">
              <a:lnSpc>
                <a:spcPct val="100000"/>
              </a:lnSpc>
              <a:spcBef>
                <a:spcPts val="439"/>
              </a:spcBef>
              <a:buClr>
                <a:srgbClr val="7F7F7F"/>
              </a:buClr>
              <a:buFont typeface="Arial"/>
              <a:buChar char="•"/>
              <a:tabLst>
                <a:tab pos="0" algn="l"/>
              </a:tabLst>
            </a:pPr>
            <a:r>
              <a:rPr lang="fr-FR" sz="2200" b="0" strike="noStrike" spc="-1">
                <a:solidFill>
                  <a:srgbClr val="7F7F7F"/>
                </a:solidFill>
                <a:latin typeface="Century Gothic"/>
              </a:rPr>
              <a:t>Le </a:t>
            </a:r>
            <a:r>
              <a:rPr lang="fr-FR" sz="2200" b="1" strike="noStrike" spc="-1">
                <a:solidFill>
                  <a:srgbClr val="7F7F7F"/>
                </a:solidFill>
                <a:latin typeface="Century Gothic"/>
              </a:rPr>
              <a:t>DBIB</a:t>
            </a:r>
            <a:r>
              <a:rPr lang="fr-FR" sz="2200" b="0" strike="noStrike" spc="-1">
                <a:solidFill>
                  <a:srgbClr val="7F7F7F"/>
                </a:solidFill>
                <a:latin typeface="Century Gothic"/>
              </a:rPr>
              <a:t> : Département de la bibliothèque. </a:t>
            </a:r>
            <a:r>
              <a:rPr lang="fr-FR" sz="2200" b="1" strike="noStrike" spc="-1">
                <a:solidFill>
                  <a:srgbClr val="7F7F7F"/>
                </a:solidFill>
                <a:latin typeface="Century Gothic"/>
              </a:rPr>
              <a:t>Accueil scientifique et recherche documentaire.</a:t>
            </a:r>
            <a:endParaRPr lang="fr-FR" sz="2200" b="0" strike="noStrike" spc="-1">
              <a:solidFill>
                <a:srgbClr val="7F7F7F"/>
              </a:solidFill>
              <a:latin typeface="Century Gothic"/>
            </a:endParaRPr>
          </a:p>
          <a:p>
            <a:pPr indent="0">
              <a:lnSpc>
                <a:spcPct val="100000"/>
              </a:lnSpc>
              <a:spcBef>
                <a:spcPts val="439"/>
              </a:spcBef>
              <a:buNone/>
              <a:tabLst>
                <a:tab pos="0" algn="l"/>
              </a:tabLst>
            </a:pPr>
            <a:endParaRPr lang="fr-FR" sz="2200" b="0" strike="noStrike" spc="-1">
              <a:solidFill>
                <a:srgbClr val="7F7F7F"/>
              </a:solidFill>
              <a:latin typeface="Century Gothic"/>
            </a:endParaRPr>
          </a:p>
          <a:p>
            <a:pPr marL="343080" indent="-343080">
              <a:lnSpc>
                <a:spcPct val="100000"/>
              </a:lnSpc>
              <a:spcBef>
                <a:spcPts val="439"/>
              </a:spcBef>
              <a:buClr>
                <a:srgbClr val="7F7F7F"/>
              </a:buClr>
              <a:buFont typeface="Arial"/>
              <a:buChar char="•"/>
              <a:tabLst>
                <a:tab pos="0" algn="l"/>
              </a:tabLst>
            </a:pPr>
            <a:r>
              <a:rPr lang="fr-FR" sz="2200" b="0" strike="noStrike" spc="-1">
                <a:solidFill>
                  <a:srgbClr val="7F7F7F"/>
                </a:solidFill>
                <a:latin typeface="Century Gothic"/>
              </a:rPr>
              <a:t>Le DAIP et le DIMEC sont des services indépendants et transversaux aux archives et à la bibliothèque.</a:t>
            </a:r>
          </a:p>
          <a:p>
            <a:pPr indent="0">
              <a:lnSpc>
                <a:spcPct val="100000"/>
              </a:lnSpc>
              <a:spcBef>
                <a:spcPts val="439"/>
              </a:spcBef>
              <a:buNone/>
              <a:tabLst>
                <a:tab pos="0" algn="l"/>
              </a:tabLst>
            </a:pPr>
            <a:endParaRPr lang="fr-FR" sz="2200" b="0" strike="noStrike" spc="-1">
              <a:solidFill>
                <a:srgbClr val="7F7F7F"/>
              </a:solidFill>
              <a:latin typeface="Century Gothic"/>
            </a:endParaRPr>
          </a:p>
        </p:txBody>
      </p:sp>
      <p:sp>
        <p:nvSpPr>
          <p:cNvPr id="241" name="PlaceHolder 3"/>
          <p:cNvSpPr>
            <a:spLocks noGrp="1"/>
          </p:cNvSpPr>
          <p:nvPr>
            <p:ph type="dt" idx="30"/>
          </p:nvPr>
        </p:nvSpPr>
        <p:spPr>
          <a:xfrm>
            <a:off x="6362640" y="6356520"/>
            <a:ext cx="2085480" cy="364680"/>
          </a:xfrm>
          <a:prstGeom prst="rect">
            <a:avLst/>
          </a:prstGeom>
          <a:noFill/>
          <a:ln w="0">
            <a:noFill/>
          </a:ln>
        </p:spPr>
        <p:txBody>
          <a:bodyPr rIns="45720" anchor="ctr">
            <a:noAutofit/>
          </a:bodyPr>
          <a:lstStyle/>
          <a:p>
            <a:pPr indent="0">
              <a:buNone/>
            </a:pPr>
            <a:endParaRPr lang="fr-FR" sz="1200" b="0" strike="noStrike" spc="-1">
              <a:solidFill>
                <a:srgbClr val="595959"/>
              </a:solidFill>
              <a:latin typeface="Century Gothic"/>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 name="PlaceHolder 1"/>
          <p:cNvSpPr>
            <a:spLocks noGrp="1"/>
          </p:cNvSpPr>
          <p:nvPr>
            <p:ph type="title"/>
          </p:nvPr>
        </p:nvSpPr>
        <p:spPr>
          <a:xfrm>
            <a:off x="457200" y="188640"/>
            <a:ext cx="8229240" cy="935640"/>
          </a:xfrm>
          <a:prstGeom prst="rect">
            <a:avLst/>
          </a:prstGeom>
          <a:noFill/>
          <a:ln w="0">
            <a:noFill/>
          </a:ln>
        </p:spPr>
        <p:txBody>
          <a:bodyPr anchor="b">
            <a:noAutofit/>
          </a:bodyPr>
          <a:lstStyle/>
          <a:p>
            <a:pPr indent="0" algn="ctr">
              <a:lnSpc>
                <a:spcPts val="5800"/>
              </a:lnSpc>
              <a:buNone/>
            </a:pPr>
            <a:r>
              <a:rPr lang="fr-FR" sz="3400" b="0" u="sng" strike="noStrike" spc="-1">
                <a:solidFill>
                  <a:srgbClr val="3399FF"/>
                </a:solidFill>
                <a:uFillTx/>
                <a:latin typeface="Palatino Linotype"/>
                <a:hlinkClick r:id="rId2"/>
              </a:rPr>
              <a:t>Modalités de réservation : </a:t>
            </a:r>
            <a:endParaRPr lang="fr-FR" sz="3400" b="0" strike="noStrike" spc="-1">
              <a:solidFill>
                <a:srgbClr val="000000"/>
              </a:solidFill>
              <a:latin typeface="Palatino Linotype"/>
            </a:endParaRPr>
          </a:p>
        </p:txBody>
      </p:sp>
      <p:sp>
        <p:nvSpPr>
          <p:cNvPr id="243" name="PlaceHolder 2"/>
          <p:cNvSpPr>
            <a:spLocks noGrp="1"/>
          </p:cNvSpPr>
          <p:nvPr>
            <p:ph/>
          </p:nvPr>
        </p:nvSpPr>
        <p:spPr>
          <a:xfrm>
            <a:off x="457200" y="1124640"/>
            <a:ext cx="4039920" cy="609120"/>
          </a:xfrm>
          <a:prstGeom prst="rect">
            <a:avLst/>
          </a:prstGeom>
          <a:noFill/>
          <a:ln w="0">
            <a:noFill/>
          </a:ln>
        </p:spPr>
        <p:txBody>
          <a:bodyPr numCol="1" spcCol="0" anchor="b">
            <a:noAutofit/>
          </a:bodyPr>
          <a:lstStyle/>
          <a:p>
            <a:pPr indent="0" algn="ctr">
              <a:lnSpc>
                <a:spcPct val="100000"/>
              </a:lnSpc>
              <a:spcBef>
                <a:spcPts val="479"/>
              </a:spcBef>
              <a:buNone/>
              <a:tabLst>
                <a:tab pos="0" algn="l"/>
              </a:tabLst>
            </a:pPr>
            <a:r>
              <a:rPr lang="fr-FR" sz="2400" b="1" strike="noStrike" spc="-1">
                <a:solidFill>
                  <a:srgbClr val="7F7F7F"/>
                </a:solidFill>
                <a:latin typeface="Century Gothic"/>
              </a:rPr>
              <a:t>Action</a:t>
            </a:r>
            <a:endParaRPr lang="fr-FR" sz="2400" b="0" strike="noStrike" spc="-1">
              <a:solidFill>
                <a:srgbClr val="7F7F7F"/>
              </a:solidFill>
              <a:latin typeface="Century Gothic"/>
            </a:endParaRPr>
          </a:p>
        </p:txBody>
      </p:sp>
      <p:sp>
        <p:nvSpPr>
          <p:cNvPr id="244" name="PlaceHolder 3"/>
          <p:cNvSpPr>
            <a:spLocks noGrp="1"/>
          </p:cNvSpPr>
          <p:nvPr>
            <p:ph/>
          </p:nvPr>
        </p:nvSpPr>
        <p:spPr>
          <a:xfrm>
            <a:off x="4718880" y="1099440"/>
            <a:ext cx="4041360" cy="609120"/>
          </a:xfrm>
          <a:prstGeom prst="rect">
            <a:avLst/>
          </a:prstGeom>
          <a:noFill/>
          <a:ln w="0">
            <a:noFill/>
          </a:ln>
        </p:spPr>
        <p:txBody>
          <a:bodyPr numCol="1" spcCol="0" anchor="b">
            <a:noAutofit/>
          </a:bodyPr>
          <a:lstStyle/>
          <a:p>
            <a:pPr indent="0" algn="ctr">
              <a:lnSpc>
                <a:spcPct val="100000"/>
              </a:lnSpc>
              <a:spcBef>
                <a:spcPts val="479"/>
              </a:spcBef>
              <a:buNone/>
              <a:tabLst>
                <a:tab pos="0" algn="l"/>
              </a:tabLst>
            </a:pPr>
            <a:r>
              <a:rPr lang="fr-FR" sz="2400" b="1" strike="noStrike" spc="-1">
                <a:solidFill>
                  <a:srgbClr val="7F7F7F"/>
                </a:solidFill>
                <a:latin typeface="Century Gothic"/>
              </a:rPr>
              <a:t>Dans Koha</a:t>
            </a:r>
            <a:endParaRPr lang="fr-FR" sz="2400" b="0" strike="noStrike" spc="-1">
              <a:solidFill>
                <a:srgbClr val="7F7F7F"/>
              </a:solidFill>
              <a:latin typeface="Century Gothic"/>
            </a:endParaRPr>
          </a:p>
        </p:txBody>
      </p:sp>
      <p:sp>
        <p:nvSpPr>
          <p:cNvPr id="245" name="PlaceHolder 4"/>
          <p:cNvSpPr>
            <a:spLocks noGrp="1"/>
          </p:cNvSpPr>
          <p:nvPr>
            <p:ph/>
          </p:nvPr>
        </p:nvSpPr>
        <p:spPr>
          <a:xfrm>
            <a:off x="479880" y="1628640"/>
            <a:ext cx="4451760" cy="3913200"/>
          </a:xfrm>
          <a:prstGeom prst="rect">
            <a:avLst/>
          </a:prstGeom>
          <a:noFill/>
          <a:ln w="0">
            <a:noFill/>
          </a:ln>
        </p:spPr>
        <p:txBody>
          <a:bodyPr numCol="1" spcCol="0" anchor="t">
            <a:noAutofit/>
          </a:bodyPr>
          <a:lstStyle/>
          <a:p>
            <a:pPr marL="343080" indent="-343080">
              <a:lnSpc>
                <a:spcPct val="100000"/>
              </a:lnSpc>
              <a:spcBef>
                <a:spcPts val="439"/>
              </a:spcBef>
              <a:buClr>
                <a:srgbClr val="7F7F7F"/>
              </a:buClr>
              <a:buFont typeface="Arial"/>
              <a:buChar char="•"/>
            </a:pPr>
            <a:r>
              <a:rPr lang="fr-FR" sz="2200" b="0" strike="noStrike" spc="-1">
                <a:solidFill>
                  <a:srgbClr val="7F7F7F"/>
                </a:solidFill>
                <a:latin typeface="Century Gothic"/>
              </a:rPr>
              <a:t>Réservation du lecteur</a:t>
            </a:r>
            <a:r>
              <a:rPr sz="2200"/>
              <a:t/>
            </a:r>
            <a:br>
              <a:rPr sz="2200"/>
            </a:br>
            <a:r>
              <a:rPr lang="fr-FR" sz="2200" b="0" strike="noStrike" spc="-1">
                <a:solidFill>
                  <a:srgbClr val="7F7F7F"/>
                </a:solidFill>
                <a:latin typeface="Century Gothic"/>
              </a:rPr>
              <a:t> </a:t>
            </a:r>
          </a:p>
          <a:p>
            <a:pPr indent="0">
              <a:lnSpc>
                <a:spcPct val="100000"/>
              </a:lnSpc>
              <a:spcBef>
                <a:spcPts val="439"/>
              </a:spcBef>
              <a:buNone/>
            </a:pPr>
            <a:endParaRPr lang="fr-FR" sz="2200" b="0" strike="noStrike" spc="-1">
              <a:solidFill>
                <a:srgbClr val="7F7F7F"/>
              </a:solidFill>
              <a:latin typeface="Century Gothic"/>
            </a:endParaRPr>
          </a:p>
          <a:p>
            <a:pPr marL="343080" indent="-343080">
              <a:lnSpc>
                <a:spcPct val="100000"/>
              </a:lnSpc>
              <a:spcBef>
                <a:spcPts val="439"/>
              </a:spcBef>
              <a:buClr>
                <a:srgbClr val="7F7F7F"/>
              </a:buClr>
              <a:buFont typeface="Arial"/>
              <a:buChar char="•"/>
            </a:pPr>
            <a:r>
              <a:rPr lang="fr-FR" sz="2200" b="0" strike="noStrike" spc="-1">
                <a:solidFill>
                  <a:srgbClr val="7F7F7F"/>
                </a:solidFill>
                <a:latin typeface="Century Gothic"/>
              </a:rPr>
              <a:t>Départ en magasin pour rechercher le document</a:t>
            </a:r>
          </a:p>
          <a:p>
            <a:pPr indent="0">
              <a:lnSpc>
                <a:spcPct val="100000"/>
              </a:lnSpc>
              <a:spcBef>
                <a:spcPts val="439"/>
              </a:spcBef>
              <a:buNone/>
              <a:tabLst>
                <a:tab pos="0" algn="l"/>
              </a:tabLst>
            </a:pPr>
            <a:endParaRPr lang="fr-FR" sz="2200" b="0" strike="noStrike" spc="-1">
              <a:solidFill>
                <a:srgbClr val="7F7F7F"/>
              </a:solidFill>
              <a:latin typeface="Century Gothic"/>
            </a:endParaRPr>
          </a:p>
          <a:p>
            <a:pPr indent="0">
              <a:lnSpc>
                <a:spcPct val="100000"/>
              </a:lnSpc>
              <a:spcBef>
                <a:spcPts val="439"/>
              </a:spcBef>
              <a:buNone/>
              <a:tabLst>
                <a:tab pos="0" algn="l"/>
              </a:tabLst>
            </a:pPr>
            <a:endParaRPr lang="fr-FR" sz="2200" b="0" strike="noStrike" spc="-1">
              <a:solidFill>
                <a:srgbClr val="7F7F7F"/>
              </a:solidFill>
              <a:latin typeface="Century Gothic"/>
            </a:endParaRPr>
          </a:p>
          <a:p>
            <a:pPr marL="343080" indent="-343080">
              <a:lnSpc>
                <a:spcPct val="100000"/>
              </a:lnSpc>
              <a:spcBef>
                <a:spcPts val="439"/>
              </a:spcBef>
              <a:buClr>
                <a:srgbClr val="7F7F7F"/>
              </a:buClr>
              <a:buFont typeface="Arial"/>
              <a:buChar char="•"/>
              <a:tabLst>
                <a:tab pos="0" algn="l"/>
              </a:tabLst>
            </a:pPr>
            <a:r>
              <a:rPr lang="fr-FR" sz="2200" b="0" strike="noStrike" spc="-1">
                <a:solidFill>
                  <a:srgbClr val="7F7F7F"/>
                </a:solidFill>
                <a:latin typeface="Century Gothic"/>
              </a:rPr>
              <a:t>Mise en dépôt en salle de lecture pour préparer la venue du lecteur. </a:t>
            </a:r>
          </a:p>
          <a:p>
            <a:pPr indent="0">
              <a:lnSpc>
                <a:spcPct val="100000"/>
              </a:lnSpc>
              <a:spcBef>
                <a:spcPts val="439"/>
              </a:spcBef>
              <a:buNone/>
              <a:tabLst>
                <a:tab pos="0" algn="l"/>
              </a:tabLst>
            </a:pPr>
            <a:endParaRPr lang="fr-FR" sz="2200" b="0" strike="noStrike" spc="-1">
              <a:solidFill>
                <a:srgbClr val="7F7F7F"/>
              </a:solidFill>
              <a:latin typeface="Century Gothic"/>
            </a:endParaRPr>
          </a:p>
          <a:p>
            <a:pPr marL="343080" indent="-343080">
              <a:lnSpc>
                <a:spcPct val="100000"/>
              </a:lnSpc>
              <a:spcBef>
                <a:spcPts val="439"/>
              </a:spcBef>
              <a:buClr>
                <a:srgbClr val="7F7F7F"/>
              </a:buClr>
              <a:buFont typeface="Arial"/>
              <a:buChar char="•"/>
              <a:tabLst>
                <a:tab pos="0" algn="l"/>
              </a:tabLst>
            </a:pPr>
            <a:r>
              <a:rPr lang="fr-FR" sz="2200" b="0" strike="noStrike" spc="-1">
                <a:solidFill>
                  <a:srgbClr val="7F7F7F"/>
                </a:solidFill>
                <a:latin typeface="Century Gothic"/>
              </a:rPr>
              <a:t>Prêt au lecteur</a:t>
            </a:r>
          </a:p>
          <a:p>
            <a:pPr marL="343080" indent="-343080">
              <a:lnSpc>
                <a:spcPct val="100000"/>
              </a:lnSpc>
              <a:spcBef>
                <a:spcPts val="439"/>
              </a:spcBef>
              <a:buClr>
                <a:srgbClr val="7F7F7F"/>
              </a:buClr>
              <a:buFont typeface="Arial"/>
              <a:buChar char="•"/>
              <a:tabLst>
                <a:tab pos="0" algn="l"/>
              </a:tabLst>
            </a:pPr>
            <a:r>
              <a:rPr lang="fr-FR" sz="2200" b="0" strike="noStrike" spc="-1">
                <a:solidFill>
                  <a:srgbClr val="7F7F7F"/>
                </a:solidFill>
                <a:latin typeface="Century Gothic"/>
              </a:rPr>
              <a:t>Retour en magasin </a:t>
            </a:r>
          </a:p>
        </p:txBody>
      </p:sp>
      <p:sp>
        <p:nvSpPr>
          <p:cNvPr id="246" name="PlaceHolder 5"/>
          <p:cNvSpPr>
            <a:spLocks noGrp="1"/>
          </p:cNvSpPr>
          <p:nvPr>
            <p:ph/>
          </p:nvPr>
        </p:nvSpPr>
        <p:spPr>
          <a:xfrm>
            <a:off x="4666680" y="1629360"/>
            <a:ext cx="4476960" cy="3912840"/>
          </a:xfrm>
          <a:prstGeom prst="rect">
            <a:avLst/>
          </a:prstGeom>
          <a:noFill/>
          <a:ln w="0">
            <a:noFill/>
          </a:ln>
        </p:spPr>
        <p:txBody>
          <a:bodyPr numCol="1" spcCol="0" anchor="t">
            <a:noAutofit/>
          </a:bodyPr>
          <a:lstStyle/>
          <a:p>
            <a:pPr marL="343080" indent="-343080">
              <a:lnSpc>
                <a:spcPct val="100000"/>
              </a:lnSpc>
              <a:spcBef>
                <a:spcPts val="439"/>
              </a:spcBef>
              <a:buClr>
                <a:srgbClr val="7F7F7F"/>
              </a:buClr>
              <a:buFont typeface="Arial"/>
              <a:buChar char="•"/>
            </a:pPr>
            <a:r>
              <a:rPr lang="fr-FR" sz="2200" b="0" strike="noStrike" spc="-1">
                <a:solidFill>
                  <a:srgbClr val="7F7F7F"/>
                </a:solidFill>
                <a:latin typeface="Century Gothic"/>
              </a:rPr>
              <a:t>Réservation en traitement, onglet « en attente »</a:t>
            </a:r>
          </a:p>
          <a:p>
            <a:pPr indent="0">
              <a:lnSpc>
                <a:spcPct val="100000"/>
              </a:lnSpc>
              <a:spcBef>
                <a:spcPts val="439"/>
              </a:spcBef>
              <a:buNone/>
            </a:pPr>
            <a:endParaRPr lang="fr-FR" sz="2200" b="0" strike="noStrike" spc="-1">
              <a:solidFill>
                <a:srgbClr val="7F7F7F"/>
              </a:solidFill>
              <a:latin typeface="Century Gothic"/>
            </a:endParaRPr>
          </a:p>
          <a:p>
            <a:pPr marL="343080" indent="-343080">
              <a:lnSpc>
                <a:spcPct val="100000"/>
              </a:lnSpc>
              <a:spcBef>
                <a:spcPts val="439"/>
              </a:spcBef>
              <a:buClr>
                <a:srgbClr val="7F7F7F"/>
              </a:buClr>
              <a:buFont typeface="Arial"/>
              <a:buChar char="•"/>
            </a:pPr>
            <a:r>
              <a:rPr lang="fr-FR" sz="2200" b="0" strike="noStrike" spc="-1">
                <a:solidFill>
                  <a:srgbClr val="7F7F7F"/>
                </a:solidFill>
                <a:latin typeface="Century Gothic"/>
              </a:rPr>
              <a:t>Impression d’un bon de commande, réservation « imprimée »</a:t>
            </a:r>
          </a:p>
          <a:p>
            <a:pPr indent="0">
              <a:lnSpc>
                <a:spcPct val="100000"/>
              </a:lnSpc>
              <a:spcBef>
                <a:spcPts val="439"/>
              </a:spcBef>
              <a:buNone/>
            </a:pPr>
            <a:endParaRPr lang="fr-FR" sz="2200" b="0" strike="noStrike" spc="-1">
              <a:solidFill>
                <a:srgbClr val="7F7F7F"/>
              </a:solidFill>
              <a:latin typeface="Century Gothic"/>
            </a:endParaRPr>
          </a:p>
          <a:p>
            <a:pPr marL="343080" indent="-343080">
              <a:lnSpc>
                <a:spcPct val="100000"/>
              </a:lnSpc>
              <a:spcBef>
                <a:spcPts val="439"/>
              </a:spcBef>
              <a:buClr>
                <a:srgbClr val="7F7F7F"/>
              </a:buClr>
              <a:buFont typeface="Arial"/>
              <a:buChar char="•"/>
            </a:pPr>
            <a:r>
              <a:rPr lang="fr-FR" sz="2200" b="0" strike="noStrike" spc="-1">
                <a:solidFill>
                  <a:srgbClr val="7F7F7F"/>
                </a:solidFill>
                <a:latin typeface="Century Gothic"/>
              </a:rPr>
              <a:t>Passer le document en « retour » pour une « réservation mise de côté »</a:t>
            </a:r>
            <a:r>
              <a:rPr sz="2200"/>
              <a:t/>
            </a:r>
            <a:br>
              <a:rPr sz="2200"/>
            </a:br>
            <a:r>
              <a:rPr lang="fr-FR" sz="2200" b="0" strike="noStrike" spc="-1">
                <a:solidFill>
                  <a:srgbClr val="7F7F7F"/>
                </a:solidFill>
                <a:latin typeface="Century Gothic"/>
              </a:rPr>
              <a:t> </a:t>
            </a:r>
          </a:p>
          <a:p>
            <a:pPr marL="343080" indent="-343080">
              <a:lnSpc>
                <a:spcPct val="100000"/>
              </a:lnSpc>
              <a:spcBef>
                <a:spcPts val="439"/>
              </a:spcBef>
              <a:buClr>
                <a:srgbClr val="7F7F7F"/>
              </a:buClr>
              <a:buFont typeface="Arial"/>
              <a:buChar char="•"/>
            </a:pPr>
            <a:r>
              <a:rPr lang="fr-FR" sz="2200" b="0" strike="noStrike" spc="-1">
                <a:solidFill>
                  <a:srgbClr val="7F7F7F"/>
                </a:solidFill>
                <a:latin typeface="Century Gothic"/>
              </a:rPr>
              <a:t>Prêt dans Koha</a:t>
            </a:r>
          </a:p>
          <a:p>
            <a:pPr marL="343080" indent="-343080">
              <a:lnSpc>
                <a:spcPct val="100000"/>
              </a:lnSpc>
              <a:spcBef>
                <a:spcPts val="439"/>
              </a:spcBef>
              <a:buClr>
                <a:srgbClr val="7F7F7F"/>
              </a:buClr>
              <a:buFont typeface="Arial"/>
              <a:buChar char="•"/>
            </a:pPr>
            <a:r>
              <a:rPr lang="fr-FR" sz="2200" b="0" strike="noStrike" spc="-1">
                <a:solidFill>
                  <a:srgbClr val="7F7F7F"/>
                </a:solidFill>
                <a:latin typeface="Century Gothic"/>
              </a:rPr>
              <a:t>Retour dans Koha</a:t>
            </a:r>
          </a:p>
        </p:txBody>
      </p:sp>
      <p:sp>
        <p:nvSpPr>
          <p:cNvPr id="247" name="PlaceHolder 6"/>
          <p:cNvSpPr>
            <a:spLocks noGrp="1"/>
          </p:cNvSpPr>
          <p:nvPr>
            <p:ph type="dt" idx="31"/>
          </p:nvPr>
        </p:nvSpPr>
        <p:spPr>
          <a:xfrm>
            <a:off x="6362640" y="6356520"/>
            <a:ext cx="2085480" cy="364680"/>
          </a:xfrm>
          <a:prstGeom prst="rect">
            <a:avLst/>
          </a:prstGeom>
          <a:noFill/>
          <a:ln w="0">
            <a:noFill/>
          </a:ln>
        </p:spPr>
        <p:txBody>
          <a:bodyPr rIns="45720" anchor="ctr">
            <a:noAutofit/>
          </a:bodyPr>
          <a:lstStyle/>
          <a:p>
            <a:pPr indent="0">
              <a:buNone/>
            </a:pPr>
            <a:endParaRPr lang="fr-FR" sz="1200" b="0" strike="noStrike" spc="-1">
              <a:solidFill>
                <a:srgbClr val="595959"/>
              </a:solidFill>
              <a:latin typeface="Century Gothic"/>
            </a:endParaRPr>
          </a:p>
        </p:txBody>
      </p:sp>
      <p:sp>
        <p:nvSpPr>
          <p:cNvPr id="248" name="PlaceHolder 7"/>
          <p:cNvSpPr>
            <a:spLocks noGrp="1"/>
          </p:cNvSpPr>
          <p:nvPr>
            <p:ph type="sldNum" idx="32"/>
          </p:nvPr>
        </p:nvSpPr>
        <p:spPr>
          <a:xfrm>
            <a:off x="8543880" y="6356520"/>
            <a:ext cx="561600" cy="364680"/>
          </a:xfrm>
          <a:prstGeom prst="rect">
            <a:avLst/>
          </a:prstGeom>
          <a:noFill/>
          <a:ln w="0">
            <a:noFill/>
          </a:ln>
        </p:spPr>
        <p:txBody>
          <a:bodyPr lIns="90000" tIns="45000" rIns="90000" bIns="45000" anchor="t">
            <a:noAutofit/>
          </a:bodyPr>
          <a:lstStyle/>
          <a:p>
            <a:pPr indent="0">
              <a:buNone/>
            </a:pPr>
            <a:endParaRPr lang="fr-FR" sz="1800" b="0" strike="noStrike" spc="-1">
              <a:solidFill>
                <a:srgbClr val="000000"/>
              </a:solidFill>
              <a:latin typeface="Palatino Linotype"/>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 name="PlaceHolder 1"/>
          <p:cNvSpPr>
            <a:spLocks noGrp="1"/>
          </p:cNvSpPr>
          <p:nvPr>
            <p:ph type="title"/>
          </p:nvPr>
        </p:nvSpPr>
        <p:spPr>
          <a:xfrm>
            <a:off x="457200" y="0"/>
            <a:ext cx="8229240" cy="935640"/>
          </a:xfrm>
          <a:prstGeom prst="rect">
            <a:avLst/>
          </a:prstGeom>
          <a:noFill/>
          <a:ln w="0">
            <a:noFill/>
          </a:ln>
        </p:spPr>
        <p:txBody>
          <a:bodyPr anchor="b">
            <a:noAutofit/>
          </a:bodyPr>
          <a:lstStyle/>
          <a:p>
            <a:pPr indent="0" algn="ctr">
              <a:lnSpc>
                <a:spcPts val="5800"/>
              </a:lnSpc>
              <a:buNone/>
            </a:pPr>
            <a:r>
              <a:rPr lang="fr-FR" sz="3400" b="0" strike="noStrike" spc="-1">
                <a:solidFill>
                  <a:srgbClr val="2F5897"/>
                </a:solidFill>
                <a:latin typeface="Palatino Linotype"/>
              </a:rPr>
              <a:t>Service historique de la Défense</a:t>
            </a:r>
            <a:endParaRPr lang="fr-FR" sz="3400" b="0" strike="noStrike" spc="-1">
              <a:solidFill>
                <a:srgbClr val="000000"/>
              </a:solidFill>
              <a:latin typeface="Palatino Linotype"/>
            </a:endParaRPr>
          </a:p>
        </p:txBody>
      </p:sp>
      <p:sp>
        <p:nvSpPr>
          <p:cNvPr id="184" name="PlaceHolder 2"/>
          <p:cNvSpPr>
            <a:spLocks noGrp="1"/>
          </p:cNvSpPr>
          <p:nvPr>
            <p:ph/>
          </p:nvPr>
        </p:nvSpPr>
        <p:spPr>
          <a:xfrm>
            <a:off x="219240" y="1124640"/>
            <a:ext cx="8229240" cy="4713120"/>
          </a:xfrm>
          <a:prstGeom prst="rect">
            <a:avLst/>
          </a:prstGeom>
          <a:noFill/>
          <a:ln w="0">
            <a:noFill/>
          </a:ln>
        </p:spPr>
        <p:txBody>
          <a:bodyPr numCol="1" spcCol="0" anchor="t">
            <a:noAutofit/>
          </a:bodyPr>
          <a:lstStyle/>
          <a:p>
            <a:pPr marL="343080" indent="-343080">
              <a:lnSpc>
                <a:spcPct val="100000"/>
              </a:lnSpc>
              <a:spcBef>
                <a:spcPts val="360"/>
              </a:spcBef>
              <a:buClr>
                <a:srgbClr val="7F7F7F"/>
              </a:buClr>
              <a:buFont typeface="Arial"/>
              <a:buChar char="•"/>
            </a:pPr>
            <a:r>
              <a:rPr lang="fr-FR" sz="1800" b="0" strike="noStrike" spc="-1" dirty="0">
                <a:solidFill>
                  <a:srgbClr val="7F7F7F"/>
                </a:solidFill>
                <a:latin typeface="Century Gothic"/>
              </a:rPr>
              <a:t>Créé en 2005 suite à la fusion des Services historique de l’armée de terre, de l’air, de la marine et de la gendarmerie</a:t>
            </a:r>
          </a:p>
          <a:p>
            <a:pPr indent="0">
              <a:lnSpc>
                <a:spcPct val="100000"/>
              </a:lnSpc>
              <a:spcBef>
                <a:spcPts val="360"/>
              </a:spcBef>
              <a:buNone/>
            </a:pPr>
            <a:endParaRPr lang="fr-FR" sz="1800" b="0" strike="noStrike" spc="-1" dirty="0">
              <a:solidFill>
                <a:srgbClr val="7F7F7F"/>
              </a:solidFill>
              <a:latin typeface="Century Gothic"/>
            </a:endParaRPr>
          </a:p>
          <a:p>
            <a:pPr indent="0">
              <a:lnSpc>
                <a:spcPct val="100000"/>
              </a:lnSpc>
              <a:spcBef>
                <a:spcPts val="360"/>
              </a:spcBef>
              <a:buNone/>
              <a:tabLst>
                <a:tab pos="0" algn="l"/>
              </a:tabLst>
            </a:pPr>
            <a:r>
              <a:rPr lang="fr-FR" sz="1800" b="1" strike="noStrike" spc="-1" dirty="0">
                <a:solidFill>
                  <a:srgbClr val="7F7F7F"/>
                </a:solidFill>
                <a:latin typeface="Century Gothic"/>
              </a:rPr>
              <a:t>SES MISSIONS :</a:t>
            </a:r>
            <a:endParaRPr lang="fr-FR" sz="1800" b="0" strike="noStrike" spc="-1" dirty="0">
              <a:solidFill>
                <a:srgbClr val="7F7F7F"/>
              </a:solidFill>
              <a:latin typeface="Century Gothic"/>
            </a:endParaRPr>
          </a:p>
          <a:p>
            <a:pPr indent="0">
              <a:lnSpc>
                <a:spcPct val="100000"/>
              </a:lnSpc>
              <a:spcBef>
                <a:spcPts val="360"/>
              </a:spcBef>
              <a:buNone/>
              <a:tabLst>
                <a:tab pos="0" algn="l"/>
              </a:tabLst>
            </a:pPr>
            <a:endParaRPr lang="fr-FR" sz="1800" b="0" strike="noStrike" spc="-1" dirty="0">
              <a:solidFill>
                <a:srgbClr val="7F7F7F"/>
              </a:solidFill>
              <a:latin typeface="Century Gothic"/>
            </a:endParaRPr>
          </a:p>
          <a:p>
            <a:pPr marL="343080" indent="-343080">
              <a:lnSpc>
                <a:spcPct val="100000"/>
              </a:lnSpc>
              <a:spcBef>
                <a:spcPts val="360"/>
              </a:spcBef>
              <a:buClr>
                <a:srgbClr val="7F7F7F"/>
              </a:buClr>
              <a:buFont typeface="Arial"/>
              <a:buChar char="•"/>
              <a:tabLst>
                <a:tab pos="0" algn="l"/>
              </a:tabLst>
            </a:pPr>
            <a:r>
              <a:rPr lang="fr-FR" sz="1800" b="0" strike="noStrike" spc="-1" dirty="0">
                <a:solidFill>
                  <a:srgbClr val="7F7F7F"/>
                </a:solidFill>
                <a:latin typeface="Century Gothic"/>
              </a:rPr>
              <a:t>Lieu de conservation des archives du MINARM (450 km d’archives remontant au XVIIe siècle)</a:t>
            </a:r>
          </a:p>
          <a:p>
            <a:pPr indent="0">
              <a:lnSpc>
                <a:spcPct val="100000"/>
              </a:lnSpc>
              <a:spcBef>
                <a:spcPts val="360"/>
              </a:spcBef>
              <a:buNone/>
              <a:tabLst>
                <a:tab pos="0" algn="l"/>
              </a:tabLst>
            </a:pPr>
            <a:endParaRPr lang="fr-FR" sz="1800" b="0" strike="noStrike" spc="-1" dirty="0">
              <a:solidFill>
                <a:srgbClr val="7F7F7F"/>
              </a:solidFill>
              <a:latin typeface="Century Gothic"/>
            </a:endParaRPr>
          </a:p>
          <a:p>
            <a:pPr marL="343080" indent="-343080">
              <a:lnSpc>
                <a:spcPct val="100000"/>
              </a:lnSpc>
              <a:spcBef>
                <a:spcPts val="360"/>
              </a:spcBef>
              <a:buClr>
                <a:srgbClr val="7F7F7F"/>
              </a:buClr>
              <a:buFont typeface="Arial"/>
              <a:buChar char="•"/>
              <a:tabLst>
                <a:tab pos="0" algn="l"/>
              </a:tabLst>
            </a:pPr>
            <a:r>
              <a:rPr lang="fr-FR" sz="1800" b="0" strike="noStrike" spc="-1" dirty="0">
                <a:solidFill>
                  <a:srgbClr val="7F7F7F"/>
                </a:solidFill>
                <a:latin typeface="Century Gothic"/>
              </a:rPr>
              <a:t>Bibliothèque de plus d’un million de documents</a:t>
            </a:r>
          </a:p>
          <a:p>
            <a:pPr indent="0">
              <a:lnSpc>
                <a:spcPct val="100000"/>
              </a:lnSpc>
              <a:spcBef>
                <a:spcPts val="360"/>
              </a:spcBef>
              <a:buNone/>
              <a:tabLst>
                <a:tab pos="0" algn="l"/>
              </a:tabLst>
            </a:pPr>
            <a:endParaRPr lang="fr-FR" sz="1800" b="0" strike="noStrike" spc="-1" dirty="0">
              <a:solidFill>
                <a:srgbClr val="7F7F7F"/>
              </a:solidFill>
              <a:latin typeface="Century Gothic"/>
            </a:endParaRPr>
          </a:p>
          <a:p>
            <a:pPr marL="343080" indent="-343080">
              <a:lnSpc>
                <a:spcPct val="100000"/>
              </a:lnSpc>
              <a:spcBef>
                <a:spcPts val="360"/>
              </a:spcBef>
              <a:buClr>
                <a:srgbClr val="7F7F7F"/>
              </a:buClr>
              <a:buFont typeface="Arial"/>
              <a:buChar char="•"/>
              <a:tabLst>
                <a:tab pos="0" algn="l"/>
              </a:tabLst>
            </a:pPr>
            <a:r>
              <a:rPr lang="fr-FR" sz="1800" b="0" strike="noStrike" spc="-1" dirty="0">
                <a:solidFill>
                  <a:srgbClr val="7F7F7F"/>
                </a:solidFill>
                <a:latin typeface="Century Gothic"/>
              </a:rPr>
              <a:t>Homologation de la symbolique militaire (emblèmes et insignes)</a:t>
            </a:r>
          </a:p>
          <a:p>
            <a:pPr indent="0">
              <a:lnSpc>
                <a:spcPct val="100000"/>
              </a:lnSpc>
              <a:spcBef>
                <a:spcPts val="360"/>
              </a:spcBef>
              <a:buNone/>
              <a:tabLst>
                <a:tab pos="0" algn="l"/>
              </a:tabLst>
            </a:pPr>
            <a:endParaRPr lang="fr-FR" sz="1800" b="0" strike="noStrike" spc="-1" dirty="0">
              <a:solidFill>
                <a:srgbClr val="7F7F7F"/>
              </a:solidFill>
              <a:latin typeface="Century Gothic"/>
            </a:endParaRPr>
          </a:p>
          <a:p>
            <a:pPr marL="343080" indent="-343080">
              <a:lnSpc>
                <a:spcPct val="100000"/>
              </a:lnSpc>
              <a:spcBef>
                <a:spcPts val="360"/>
              </a:spcBef>
              <a:buClr>
                <a:srgbClr val="7F7F7F"/>
              </a:buClr>
              <a:buFont typeface="Arial"/>
              <a:buChar char="•"/>
              <a:tabLst>
                <a:tab pos="0" algn="l"/>
              </a:tabLst>
            </a:pPr>
            <a:r>
              <a:rPr lang="fr-FR" sz="1800" b="0" strike="noStrike" spc="-1" dirty="0">
                <a:solidFill>
                  <a:srgbClr val="7F7F7F"/>
                </a:solidFill>
                <a:latin typeface="Century Gothic"/>
              </a:rPr>
              <a:t>Département </a:t>
            </a:r>
            <a:r>
              <a:rPr lang="fr-FR" sz="1800" b="0" strike="noStrike" spc="-1" dirty="0" smtClean="0">
                <a:solidFill>
                  <a:srgbClr val="7F7F7F"/>
                </a:solidFill>
                <a:latin typeface="Century Gothic"/>
              </a:rPr>
              <a:t>recherches</a:t>
            </a:r>
            <a:endParaRPr lang="fr-FR" sz="1800" b="0" strike="noStrike" spc="-1" dirty="0">
              <a:solidFill>
                <a:srgbClr val="7F7F7F"/>
              </a:solidFill>
              <a:latin typeface="Century Gothic"/>
            </a:endParaRPr>
          </a:p>
          <a:p>
            <a:pPr indent="0">
              <a:lnSpc>
                <a:spcPct val="100000"/>
              </a:lnSpc>
              <a:spcBef>
                <a:spcPts val="439"/>
              </a:spcBef>
              <a:buNone/>
              <a:tabLst>
                <a:tab pos="0" algn="l"/>
              </a:tabLst>
            </a:pPr>
            <a:endParaRPr lang="fr-FR" sz="2200" b="0" strike="noStrike" spc="-1" dirty="0">
              <a:solidFill>
                <a:srgbClr val="7F7F7F"/>
              </a:solidFill>
              <a:latin typeface="Century Gothic"/>
            </a:endParaRPr>
          </a:p>
        </p:txBody>
      </p:sp>
      <p:sp>
        <p:nvSpPr>
          <p:cNvPr id="185" name="PlaceHolder 3"/>
          <p:cNvSpPr>
            <a:spLocks noGrp="1"/>
          </p:cNvSpPr>
          <p:nvPr>
            <p:ph type="dt" idx="14"/>
          </p:nvPr>
        </p:nvSpPr>
        <p:spPr>
          <a:xfrm>
            <a:off x="6362640" y="6356520"/>
            <a:ext cx="2085480" cy="364680"/>
          </a:xfrm>
          <a:prstGeom prst="rect">
            <a:avLst/>
          </a:prstGeom>
          <a:noFill/>
          <a:ln w="0">
            <a:noFill/>
          </a:ln>
        </p:spPr>
        <p:txBody>
          <a:bodyPr rIns="45720" anchor="ctr">
            <a:noAutofit/>
          </a:bodyPr>
          <a:lstStyle/>
          <a:p>
            <a:pPr indent="0">
              <a:buNone/>
            </a:pPr>
            <a:endParaRPr lang="fr-FR" sz="1200" b="0" strike="noStrike" spc="-1">
              <a:solidFill>
                <a:srgbClr val="595959"/>
              </a:solidFill>
              <a:latin typeface="Century Gothic"/>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 name="PlaceHolder 1"/>
          <p:cNvSpPr>
            <a:spLocks noGrp="1"/>
          </p:cNvSpPr>
          <p:nvPr>
            <p:ph type="title"/>
          </p:nvPr>
        </p:nvSpPr>
        <p:spPr>
          <a:xfrm>
            <a:off x="457200" y="188640"/>
            <a:ext cx="8229240" cy="935640"/>
          </a:xfrm>
          <a:prstGeom prst="rect">
            <a:avLst/>
          </a:prstGeom>
          <a:noFill/>
          <a:ln w="0">
            <a:noFill/>
          </a:ln>
        </p:spPr>
        <p:txBody>
          <a:bodyPr anchor="b">
            <a:noAutofit/>
          </a:bodyPr>
          <a:lstStyle/>
          <a:p>
            <a:pPr indent="0" algn="ctr">
              <a:lnSpc>
                <a:spcPts val="5800"/>
              </a:lnSpc>
              <a:buNone/>
            </a:pPr>
            <a:r>
              <a:rPr lang="fr-FR" sz="3400" b="0" strike="noStrike" spc="-1">
                <a:solidFill>
                  <a:srgbClr val="2F5897"/>
                </a:solidFill>
                <a:latin typeface="Palatino Linotype"/>
              </a:rPr>
              <a:t>Quelques difficultés : </a:t>
            </a:r>
            <a:endParaRPr lang="fr-FR" sz="3400" b="0" strike="noStrike" spc="-1">
              <a:solidFill>
                <a:srgbClr val="000000"/>
              </a:solidFill>
              <a:latin typeface="Palatino Linotype"/>
            </a:endParaRPr>
          </a:p>
        </p:txBody>
      </p:sp>
      <p:sp>
        <p:nvSpPr>
          <p:cNvPr id="250" name="PlaceHolder 2"/>
          <p:cNvSpPr>
            <a:spLocks noGrp="1"/>
          </p:cNvSpPr>
          <p:nvPr>
            <p:ph/>
          </p:nvPr>
        </p:nvSpPr>
        <p:spPr>
          <a:xfrm>
            <a:off x="457200" y="1412640"/>
            <a:ext cx="8229240" cy="4713120"/>
          </a:xfrm>
          <a:prstGeom prst="rect">
            <a:avLst/>
          </a:prstGeom>
          <a:noFill/>
          <a:ln w="0">
            <a:noFill/>
          </a:ln>
        </p:spPr>
        <p:txBody>
          <a:bodyPr numCol="1" spcCol="0" anchor="t">
            <a:noAutofit/>
          </a:bodyPr>
          <a:lstStyle/>
          <a:p>
            <a:pPr marL="343080" indent="-343080">
              <a:lnSpc>
                <a:spcPct val="100000"/>
              </a:lnSpc>
              <a:spcBef>
                <a:spcPts val="439"/>
              </a:spcBef>
              <a:buClr>
                <a:srgbClr val="7F7F7F"/>
              </a:buClr>
              <a:buFont typeface="Arial"/>
              <a:buChar char="•"/>
            </a:pPr>
            <a:r>
              <a:rPr lang="fr-FR" sz="2200" b="0" strike="noStrike" spc="-1" dirty="0">
                <a:solidFill>
                  <a:srgbClr val="7F7F7F"/>
                </a:solidFill>
                <a:latin typeface="Century Gothic"/>
              </a:rPr>
              <a:t>Une inscription des lecteurs au SHD ne permet plus systématiquement de réserver des documents de la bibliothèque. </a:t>
            </a:r>
          </a:p>
          <a:p>
            <a:pPr indent="0">
              <a:lnSpc>
                <a:spcPct val="100000"/>
              </a:lnSpc>
              <a:spcBef>
                <a:spcPts val="439"/>
              </a:spcBef>
              <a:buNone/>
            </a:pPr>
            <a:endParaRPr lang="fr-FR" sz="2200" b="0" strike="noStrike" spc="-1" dirty="0">
              <a:solidFill>
                <a:srgbClr val="7F7F7F"/>
              </a:solidFill>
              <a:latin typeface="Century Gothic"/>
            </a:endParaRPr>
          </a:p>
          <a:p>
            <a:pPr marL="343080" indent="-343080">
              <a:lnSpc>
                <a:spcPct val="100000"/>
              </a:lnSpc>
              <a:spcBef>
                <a:spcPts val="439"/>
              </a:spcBef>
              <a:buClr>
                <a:srgbClr val="7F7F7F"/>
              </a:buClr>
              <a:buFont typeface="Arial"/>
              <a:buChar char="•"/>
            </a:pPr>
            <a:r>
              <a:rPr lang="fr-FR" sz="2200" b="0" strike="noStrike" spc="-1" dirty="0">
                <a:solidFill>
                  <a:srgbClr val="7F7F7F"/>
                </a:solidFill>
                <a:latin typeface="Century Gothic"/>
              </a:rPr>
              <a:t>Des modalités de réservation différentes entre archives et bibliothèque.</a:t>
            </a:r>
          </a:p>
          <a:p>
            <a:pPr indent="0">
              <a:lnSpc>
                <a:spcPct val="100000"/>
              </a:lnSpc>
              <a:spcBef>
                <a:spcPts val="439"/>
              </a:spcBef>
              <a:buNone/>
            </a:pPr>
            <a:endParaRPr lang="fr-FR" sz="2200" b="0" strike="noStrike" spc="-1" dirty="0">
              <a:solidFill>
                <a:srgbClr val="7F7F7F"/>
              </a:solidFill>
              <a:latin typeface="Century Gothic"/>
            </a:endParaRPr>
          </a:p>
          <a:p>
            <a:pPr marL="343080" indent="-343080">
              <a:lnSpc>
                <a:spcPct val="100000"/>
              </a:lnSpc>
              <a:spcBef>
                <a:spcPts val="439"/>
              </a:spcBef>
              <a:buClr>
                <a:srgbClr val="7F7F7F"/>
              </a:buClr>
              <a:buFont typeface="Arial"/>
              <a:buChar char="•"/>
            </a:pPr>
            <a:r>
              <a:rPr lang="fr-FR" sz="2200" b="0" strike="noStrike" spc="-1" dirty="0">
                <a:solidFill>
                  <a:srgbClr val="7F7F7F"/>
                </a:solidFill>
                <a:latin typeface="Century Gothic"/>
              </a:rPr>
              <a:t>Impossibilité de donner accès à notre catalogue en salle de lecture.</a:t>
            </a:r>
          </a:p>
          <a:p>
            <a:pPr indent="0">
              <a:lnSpc>
                <a:spcPct val="100000"/>
              </a:lnSpc>
              <a:spcBef>
                <a:spcPts val="439"/>
              </a:spcBef>
              <a:buNone/>
            </a:pPr>
            <a:endParaRPr lang="fr-FR" sz="2200" b="0" strike="noStrike" spc="-1" dirty="0">
              <a:solidFill>
                <a:srgbClr val="7F7F7F"/>
              </a:solidFill>
              <a:latin typeface="Century Gothic"/>
            </a:endParaRPr>
          </a:p>
          <a:p>
            <a:pPr marL="343080" indent="-343080">
              <a:lnSpc>
                <a:spcPct val="100000"/>
              </a:lnSpc>
              <a:spcBef>
                <a:spcPts val="439"/>
              </a:spcBef>
              <a:buClr>
                <a:srgbClr val="7F7F7F"/>
              </a:buClr>
              <a:buFont typeface="Arial"/>
              <a:buChar char="•"/>
            </a:pPr>
            <a:r>
              <a:rPr lang="fr-FR" sz="2200" b="0" strike="noStrike" spc="-1" dirty="0">
                <a:solidFill>
                  <a:srgbClr val="7F7F7F"/>
                </a:solidFill>
                <a:latin typeface="Century Gothic"/>
              </a:rPr>
              <a:t>Cinq sites dans </a:t>
            </a:r>
            <a:r>
              <a:rPr lang="fr-FR" sz="2200" b="0" strike="noStrike" spc="-1" dirty="0" err="1">
                <a:solidFill>
                  <a:srgbClr val="7F7F7F"/>
                </a:solidFill>
                <a:latin typeface="Century Gothic"/>
              </a:rPr>
              <a:t>Koha</a:t>
            </a:r>
            <a:r>
              <a:rPr lang="fr-FR" sz="2200" b="0" strike="noStrike" spc="-1" dirty="0">
                <a:solidFill>
                  <a:srgbClr val="7F7F7F"/>
                </a:solidFill>
                <a:latin typeface="Century Gothic"/>
              </a:rPr>
              <a:t> qui correspondent à une seule bibliothèque physique : chaque demande de réservation est un prêt entre bibliothèque et entraîne un transfert. </a:t>
            </a:r>
          </a:p>
        </p:txBody>
      </p:sp>
      <p:sp>
        <p:nvSpPr>
          <p:cNvPr id="251" name="PlaceHolder 3"/>
          <p:cNvSpPr>
            <a:spLocks noGrp="1"/>
          </p:cNvSpPr>
          <p:nvPr>
            <p:ph type="dt" idx="33"/>
          </p:nvPr>
        </p:nvSpPr>
        <p:spPr>
          <a:xfrm>
            <a:off x="6362640" y="6356520"/>
            <a:ext cx="2085480" cy="364680"/>
          </a:xfrm>
          <a:prstGeom prst="rect">
            <a:avLst/>
          </a:prstGeom>
          <a:noFill/>
          <a:ln w="0">
            <a:noFill/>
          </a:ln>
        </p:spPr>
        <p:txBody>
          <a:bodyPr rIns="45720" anchor="ctr">
            <a:noAutofit/>
          </a:bodyPr>
          <a:lstStyle/>
          <a:p>
            <a:pPr indent="0">
              <a:buNone/>
            </a:pPr>
            <a:endParaRPr lang="fr-FR" sz="1200" b="0" strike="noStrike" spc="-1">
              <a:solidFill>
                <a:srgbClr val="595959"/>
              </a:solidFill>
              <a:latin typeface="Century Gothic"/>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 name="PlaceHolder 1"/>
          <p:cNvSpPr>
            <a:spLocks noGrp="1"/>
          </p:cNvSpPr>
          <p:nvPr>
            <p:ph type="title"/>
          </p:nvPr>
        </p:nvSpPr>
        <p:spPr>
          <a:xfrm>
            <a:off x="457200" y="188640"/>
            <a:ext cx="8229240" cy="935640"/>
          </a:xfrm>
          <a:prstGeom prst="rect">
            <a:avLst/>
          </a:prstGeom>
          <a:noFill/>
          <a:ln w="0">
            <a:noFill/>
          </a:ln>
        </p:spPr>
        <p:txBody>
          <a:bodyPr anchor="b">
            <a:noAutofit/>
          </a:bodyPr>
          <a:lstStyle/>
          <a:p>
            <a:pPr indent="0" algn="ctr">
              <a:lnSpc>
                <a:spcPts val="5800"/>
              </a:lnSpc>
              <a:buNone/>
            </a:pPr>
            <a:r>
              <a:rPr lang="fr-FR" sz="3400" b="0" strike="noStrike" spc="-1">
                <a:solidFill>
                  <a:srgbClr val="2F5897"/>
                </a:solidFill>
                <a:latin typeface="Palatino Linotype"/>
              </a:rPr>
              <a:t>Un an et quelques mois après…</a:t>
            </a:r>
            <a:endParaRPr lang="fr-FR" sz="3400" b="0" strike="noStrike" spc="-1">
              <a:solidFill>
                <a:srgbClr val="000000"/>
              </a:solidFill>
              <a:latin typeface="Palatino Linotype"/>
            </a:endParaRPr>
          </a:p>
        </p:txBody>
      </p:sp>
      <p:sp>
        <p:nvSpPr>
          <p:cNvPr id="253" name="PlaceHolder 2"/>
          <p:cNvSpPr>
            <a:spLocks noGrp="1"/>
          </p:cNvSpPr>
          <p:nvPr>
            <p:ph/>
          </p:nvPr>
        </p:nvSpPr>
        <p:spPr>
          <a:xfrm>
            <a:off x="313200" y="1383120"/>
            <a:ext cx="4402440" cy="4713120"/>
          </a:xfrm>
          <a:prstGeom prst="rect">
            <a:avLst/>
          </a:prstGeom>
          <a:noFill/>
          <a:ln w="0">
            <a:noFill/>
          </a:ln>
        </p:spPr>
        <p:txBody>
          <a:bodyPr numCol="1" spcCol="0" anchor="t">
            <a:noAutofit/>
          </a:bodyPr>
          <a:lstStyle/>
          <a:p>
            <a:pPr marL="343080" indent="-343080">
              <a:lnSpc>
                <a:spcPct val="100000"/>
              </a:lnSpc>
              <a:spcBef>
                <a:spcPts val="439"/>
              </a:spcBef>
              <a:buClr>
                <a:srgbClr val="7F7F7F"/>
              </a:buClr>
              <a:buFont typeface="Arial"/>
              <a:buChar char="•"/>
            </a:pPr>
            <a:r>
              <a:rPr lang="fr-FR" sz="2200" b="1" strike="noStrike" spc="-1" dirty="0">
                <a:solidFill>
                  <a:srgbClr val="7F7F7F"/>
                </a:solidFill>
                <a:latin typeface="Century Gothic"/>
              </a:rPr>
              <a:t>Les + de </a:t>
            </a:r>
            <a:r>
              <a:rPr lang="fr-FR" sz="2200" b="1" strike="noStrike" spc="-1" dirty="0" err="1">
                <a:solidFill>
                  <a:srgbClr val="7F7F7F"/>
                </a:solidFill>
                <a:latin typeface="Century Gothic"/>
              </a:rPr>
              <a:t>Koha</a:t>
            </a:r>
            <a:endParaRPr lang="fr-FR" sz="2200" b="0" strike="noStrike" spc="-1" dirty="0">
              <a:solidFill>
                <a:srgbClr val="7F7F7F"/>
              </a:solidFill>
              <a:latin typeface="Century Gothic"/>
            </a:endParaRPr>
          </a:p>
          <a:p>
            <a:pPr marL="343080" indent="-343080">
              <a:lnSpc>
                <a:spcPct val="100000"/>
              </a:lnSpc>
              <a:spcBef>
                <a:spcPts val="439"/>
              </a:spcBef>
              <a:buClr>
                <a:srgbClr val="7F7F7F"/>
              </a:buClr>
              <a:buFont typeface="Arial"/>
              <a:buChar char="•"/>
            </a:pPr>
            <a:r>
              <a:rPr lang="fr-FR" sz="2200" b="0" strike="noStrike" spc="-1" dirty="0">
                <a:solidFill>
                  <a:srgbClr val="7F7F7F"/>
                </a:solidFill>
                <a:latin typeface="Century Gothic"/>
              </a:rPr>
              <a:t>Plus grande autonomie et souplesse pour l’administration.</a:t>
            </a:r>
          </a:p>
          <a:p>
            <a:pPr indent="0">
              <a:lnSpc>
                <a:spcPct val="100000"/>
              </a:lnSpc>
              <a:spcBef>
                <a:spcPts val="439"/>
              </a:spcBef>
              <a:buNone/>
            </a:pPr>
            <a:endParaRPr lang="fr-FR" sz="2200" b="0" strike="noStrike" spc="-1" dirty="0">
              <a:solidFill>
                <a:srgbClr val="7F7F7F"/>
              </a:solidFill>
              <a:latin typeface="Century Gothic"/>
            </a:endParaRPr>
          </a:p>
          <a:p>
            <a:pPr marL="343080" indent="-343080">
              <a:lnSpc>
                <a:spcPct val="100000"/>
              </a:lnSpc>
              <a:spcBef>
                <a:spcPts val="439"/>
              </a:spcBef>
              <a:buClr>
                <a:srgbClr val="7F7F7F"/>
              </a:buClr>
              <a:buFont typeface="Arial"/>
              <a:buChar char="•"/>
            </a:pPr>
            <a:r>
              <a:rPr lang="fr-FR" sz="2200" b="0" strike="noStrike" spc="-1" dirty="0">
                <a:solidFill>
                  <a:srgbClr val="7F7F7F"/>
                </a:solidFill>
                <a:latin typeface="Century Gothic"/>
              </a:rPr>
              <a:t>Nouveaux services aux lecteurs avec possibilité de réserver ses documents et meilleur suivi des emprunts. </a:t>
            </a:r>
          </a:p>
          <a:p>
            <a:pPr indent="0">
              <a:lnSpc>
                <a:spcPct val="100000"/>
              </a:lnSpc>
              <a:spcBef>
                <a:spcPts val="439"/>
              </a:spcBef>
              <a:buNone/>
            </a:pPr>
            <a:endParaRPr lang="fr-FR" sz="2200" b="0" strike="noStrike" spc="-1" dirty="0">
              <a:solidFill>
                <a:srgbClr val="7F7F7F"/>
              </a:solidFill>
              <a:latin typeface="Century Gothic"/>
            </a:endParaRPr>
          </a:p>
          <a:p>
            <a:pPr marL="343080" indent="-343080">
              <a:lnSpc>
                <a:spcPct val="100000"/>
              </a:lnSpc>
              <a:spcBef>
                <a:spcPts val="439"/>
              </a:spcBef>
              <a:buClr>
                <a:srgbClr val="7F7F7F"/>
              </a:buClr>
              <a:buFont typeface="Arial"/>
              <a:buChar char="•"/>
            </a:pPr>
            <a:r>
              <a:rPr lang="fr-FR" sz="2200" b="0" strike="noStrike" spc="-1" dirty="0">
                <a:solidFill>
                  <a:srgbClr val="7F7F7F"/>
                </a:solidFill>
                <a:latin typeface="Century Gothic"/>
              </a:rPr>
              <a:t>Une documentation technique fournie et un réseaux actif.</a:t>
            </a:r>
          </a:p>
          <a:p>
            <a:pPr indent="0">
              <a:lnSpc>
                <a:spcPct val="100000"/>
              </a:lnSpc>
              <a:spcBef>
                <a:spcPts val="439"/>
              </a:spcBef>
              <a:buNone/>
            </a:pPr>
            <a:endParaRPr lang="fr-FR" sz="2200" b="0" strike="noStrike" spc="-1" dirty="0">
              <a:solidFill>
                <a:srgbClr val="7F7F7F"/>
              </a:solidFill>
              <a:latin typeface="Century Gothic"/>
            </a:endParaRPr>
          </a:p>
        </p:txBody>
      </p:sp>
      <p:sp>
        <p:nvSpPr>
          <p:cNvPr id="254" name="PlaceHolder 3"/>
          <p:cNvSpPr>
            <a:spLocks noGrp="1"/>
          </p:cNvSpPr>
          <p:nvPr>
            <p:ph type="dt" idx="34"/>
          </p:nvPr>
        </p:nvSpPr>
        <p:spPr>
          <a:xfrm>
            <a:off x="6362640" y="6356520"/>
            <a:ext cx="2085480" cy="364680"/>
          </a:xfrm>
          <a:prstGeom prst="rect">
            <a:avLst/>
          </a:prstGeom>
          <a:noFill/>
          <a:ln w="0">
            <a:noFill/>
          </a:ln>
        </p:spPr>
        <p:txBody>
          <a:bodyPr rIns="45720" anchor="ctr">
            <a:noAutofit/>
          </a:bodyPr>
          <a:lstStyle/>
          <a:p>
            <a:pPr indent="0">
              <a:buNone/>
            </a:pPr>
            <a:endParaRPr lang="fr-FR" sz="1200" b="0" strike="noStrike" spc="-1">
              <a:solidFill>
                <a:srgbClr val="595959"/>
              </a:solidFill>
              <a:latin typeface="Century Gothic"/>
            </a:endParaRPr>
          </a:p>
        </p:txBody>
      </p:sp>
      <p:sp>
        <p:nvSpPr>
          <p:cNvPr id="255" name="ZoneTexte 6"/>
          <p:cNvSpPr/>
          <p:nvPr/>
        </p:nvSpPr>
        <p:spPr>
          <a:xfrm>
            <a:off x="5162760" y="1366920"/>
            <a:ext cx="3960000" cy="3476421"/>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fr-FR" sz="2200" b="1" strike="noStrike" spc="-1" dirty="0">
                <a:solidFill>
                  <a:srgbClr val="808080"/>
                </a:solidFill>
                <a:latin typeface="Century Gothic"/>
              </a:rPr>
              <a:t>Les + d’Aleph</a:t>
            </a:r>
            <a:endParaRPr lang="fr-FR" sz="2200" b="0" strike="noStrike" spc="-1" dirty="0">
              <a:solidFill>
                <a:srgbClr val="000000"/>
              </a:solidFill>
              <a:latin typeface="Arial"/>
            </a:endParaRPr>
          </a:p>
          <a:p>
            <a:pPr>
              <a:lnSpc>
                <a:spcPct val="100000"/>
              </a:lnSpc>
            </a:pPr>
            <a:endParaRPr lang="fr-FR" sz="2200" b="0" strike="noStrike" spc="-1" dirty="0">
              <a:solidFill>
                <a:srgbClr val="000000"/>
              </a:solidFill>
              <a:latin typeface="Arial"/>
            </a:endParaRPr>
          </a:p>
          <a:p>
            <a:pPr>
              <a:lnSpc>
                <a:spcPct val="100000"/>
              </a:lnSpc>
            </a:pPr>
            <a:r>
              <a:rPr lang="fr-FR" sz="2200" b="0" strike="noStrike" spc="-1" dirty="0">
                <a:solidFill>
                  <a:schemeClr val="bg1">
                    <a:lumMod val="50000"/>
                  </a:schemeClr>
                </a:solidFill>
                <a:latin typeface="Century Gothic"/>
              </a:rPr>
              <a:t>Le module périodique : perte de finesse.</a:t>
            </a:r>
            <a:endParaRPr lang="fr-FR" sz="2200" b="0" strike="noStrike" spc="-1" dirty="0">
              <a:solidFill>
                <a:schemeClr val="bg1">
                  <a:lumMod val="50000"/>
                </a:schemeClr>
              </a:solidFill>
              <a:latin typeface="Arial"/>
            </a:endParaRPr>
          </a:p>
          <a:p>
            <a:pPr>
              <a:lnSpc>
                <a:spcPct val="100000"/>
              </a:lnSpc>
            </a:pPr>
            <a:endParaRPr lang="fr-FR" sz="2200" b="0" strike="noStrike" spc="-1" dirty="0">
              <a:solidFill>
                <a:schemeClr val="bg1">
                  <a:lumMod val="50000"/>
                </a:schemeClr>
              </a:solidFill>
              <a:latin typeface="Arial"/>
            </a:endParaRPr>
          </a:p>
          <a:p>
            <a:pPr>
              <a:lnSpc>
                <a:spcPct val="100000"/>
              </a:lnSpc>
            </a:pPr>
            <a:r>
              <a:rPr lang="fr-FR" sz="2200" b="0" strike="noStrike" spc="-1" dirty="0">
                <a:solidFill>
                  <a:schemeClr val="bg1">
                    <a:lumMod val="50000"/>
                  </a:schemeClr>
                </a:solidFill>
                <a:latin typeface="Century Gothic"/>
              </a:rPr>
              <a:t>Grille de catalogage plus souple : possibilité d’ajouter champs et sous-champs à la volée.</a:t>
            </a:r>
            <a:endParaRPr lang="fr-FR" sz="2200" b="0" strike="noStrike" spc="-1" dirty="0">
              <a:solidFill>
                <a:schemeClr val="bg1">
                  <a:lumMod val="50000"/>
                </a:schemeClr>
              </a:solidFill>
              <a:latin typeface="Arial"/>
            </a:endParaRPr>
          </a:p>
          <a:p>
            <a:pPr>
              <a:lnSpc>
                <a:spcPct val="100000"/>
              </a:lnSpc>
            </a:pPr>
            <a:endParaRPr lang="fr-FR" sz="2200" b="0" strike="noStrike" spc="-1" dirty="0">
              <a:solidFill>
                <a:srgbClr val="00000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 name="PlaceHolder 1"/>
          <p:cNvSpPr>
            <a:spLocks noGrp="1"/>
          </p:cNvSpPr>
          <p:nvPr>
            <p:ph type="title"/>
          </p:nvPr>
        </p:nvSpPr>
        <p:spPr>
          <a:xfrm>
            <a:off x="1259640" y="3301560"/>
            <a:ext cx="6872400" cy="935640"/>
          </a:xfrm>
          <a:prstGeom prst="rect">
            <a:avLst/>
          </a:prstGeom>
          <a:noFill/>
          <a:ln w="0">
            <a:noFill/>
          </a:ln>
        </p:spPr>
        <p:txBody>
          <a:bodyPr anchor="b">
            <a:noAutofit/>
          </a:bodyPr>
          <a:lstStyle/>
          <a:p>
            <a:pPr indent="0" algn="ctr">
              <a:lnSpc>
                <a:spcPts val="5800"/>
              </a:lnSpc>
              <a:buNone/>
            </a:pPr>
            <a:r>
              <a:rPr lang="fr-FR" sz="4400" b="0" strike="noStrike" spc="-1">
                <a:solidFill>
                  <a:srgbClr val="2F5897"/>
                </a:solidFill>
                <a:latin typeface="Palatino Linotype"/>
              </a:rPr>
              <a:t>Reformatage de données : du marc21 à l’unimarc.</a:t>
            </a:r>
            <a:endParaRPr lang="fr-FR" sz="4400" b="0" strike="noStrike" spc="-1">
              <a:solidFill>
                <a:srgbClr val="000000"/>
              </a:solidFill>
              <a:latin typeface="Palatino Linotype"/>
            </a:endParaRPr>
          </a:p>
        </p:txBody>
      </p:sp>
      <p:sp>
        <p:nvSpPr>
          <p:cNvPr id="257" name="PlaceHolder 2"/>
          <p:cNvSpPr>
            <a:spLocks noGrp="1"/>
          </p:cNvSpPr>
          <p:nvPr>
            <p:ph type="dt" idx="35"/>
          </p:nvPr>
        </p:nvSpPr>
        <p:spPr>
          <a:xfrm>
            <a:off x="6362640" y="6356520"/>
            <a:ext cx="2085480" cy="364680"/>
          </a:xfrm>
          <a:prstGeom prst="rect">
            <a:avLst/>
          </a:prstGeom>
          <a:noFill/>
          <a:ln w="0">
            <a:noFill/>
          </a:ln>
        </p:spPr>
        <p:txBody>
          <a:bodyPr rIns="45720" anchor="ctr">
            <a:noAutofit/>
          </a:bodyPr>
          <a:lstStyle>
            <a:lvl1pPr indent="0" algn="r">
              <a:lnSpc>
                <a:spcPct val="100000"/>
              </a:lnSpc>
              <a:buNone/>
              <a:defRPr lang="fr-FR" sz="1200" b="0" strike="noStrike" spc="-1">
                <a:solidFill>
                  <a:srgbClr val="595959"/>
                </a:solidFill>
                <a:latin typeface="Century Gothic"/>
              </a:defRPr>
            </a:lvl1pPr>
          </a:lstStyle>
          <a:p>
            <a:pPr indent="0" algn="r">
              <a:lnSpc>
                <a:spcPct val="100000"/>
              </a:lnSpc>
              <a:buNone/>
            </a:pPr>
            <a:r>
              <a:rPr lang="fr-FR" sz="1200" b="0" strike="noStrike" spc="-1">
                <a:solidFill>
                  <a:srgbClr val="595959"/>
                </a:solidFill>
                <a:latin typeface="Century Gothic"/>
              </a:rPr>
              <a:t>24/06/2022</a:t>
            </a:r>
            <a:endParaRPr lang="fr-FR" sz="1200" b="0" strike="noStrike" spc="-1">
              <a:solidFill>
                <a:srgbClr val="000000"/>
              </a:solidFill>
              <a:latin typeface="Times New Roman"/>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 name="CustomShape 1"/>
          <p:cNvSpPr/>
          <p:nvPr/>
        </p:nvSpPr>
        <p:spPr>
          <a:xfrm>
            <a:off x="426240" y="476640"/>
            <a:ext cx="8227800" cy="9342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ts val="5800"/>
              </a:lnSpc>
            </a:pPr>
            <a:r>
              <a:rPr lang="fr-FR" sz="3400" b="0" strike="noStrike" spc="-1">
                <a:solidFill>
                  <a:srgbClr val="2F5897"/>
                </a:solidFill>
                <a:latin typeface="Palatino Linotype"/>
                <a:ea typeface="DejaVu Sans"/>
              </a:rPr>
              <a:t>Impacts de la réinformatisation sur le catalogage. </a:t>
            </a:r>
            <a:endParaRPr lang="fr-FR" sz="3400" b="0" strike="noStrike" spc="-1">
              <a:solidFill>
                <a:srgbClr val="000000"/>
              </a:solidFill>
              <a:latin typeface="Arial"/>
            </a:endParaRPr>
          </a:p>
        </p:txBody>
      </p:sp>
      <p:sp>
        <p:nvSpPr>
          <p:cNvPr id="259" name="CustomShape 2"/>
          <p:cNvSpPr/>
          <p:nvPr/>
        </p:nvSpPr>
        <p:spPr>
          <a:xfrm>
            <a:off x="539640" y="1628640"/>
            <a:ext cx="8001360" cy="47116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rmAutofit/>
          </a:bodyPr>
          <a:lstStyle/>
          <a:p>
            <a:pPr marL="1440">
              <a:lnSpc>
                <a:spcPct val="100000"/>
              </a:lnSpc>
              <a:spcBef>
                <a:spcPts val="439"/>
              </a:spcBef>
              <a:tabLst>
                <a:tab pos="0" algn="l"/>
              </a:tabLst>
            </a:pPr>
            <a:r>
              <a:rPr lang="fr-FR" sz="1900" b="1" strike="noStrike" spc="-1" dirty="0">
                <a:solidFill>
                  <a:srgbClr val="7F7F7F"/>
                </a:solidFill>
                <a:latin typeface="Century Gothic"/>
                <a:ea typeface="DejaVu Sans"/>
              </a:rPr>
              <a:t>Cette </a:t>
            </a:r>
            <a:r>
              <a:rPr lang="fr-FR" sz="1900" b="1" strike="noStrike" spc="-1" dirty="0" err="1">
                <a:solidFill>
                  <a:srgbClr val="7F7F7F"/>
                </a:solidFill>
                <a:latin typeface="Century Gothic"/>
                <a:ea typeface="DejaVu Sans"/>
              </a:rPr>
              <a:t>réinformatisation</a:t>
            </a:r>
            <a:r>
              <a:rPr lang="fr-FR" sz="1900" b="1" strike="noStrike" spc="-1" dirty="0">
                <a:solidFill>
                  <a:srgbClr val="7F7F7F"/>
                </a:solidFill>
                <a:latin typeface="Century Gothic"/>
                <a:ea typeface="DejaVu Sans"/>
              </a:rPr>
              <a:t> nous a offert de nouvelles opportunités et nous a permis en interne de mettre en place de nouvelles pratiques : </a:t>
            </a:r>
            <a:endParaRPr lang="fr-FR" sz="1900" b="0" strike="noStrike" spc="-1" dirty="0">
              <a:solidFill>
                <a:srgbClr val="000000"/>
              </a:solidFill>
              <a:latin typeface="Arial"/>
            </a:endParaRPr>
          </a:p>
          <a:p>
            <a:pPr marL="1440">
              <a:lnSpc>
                <a:spcPct val="100000"/>
              </a:lnSpc>
              <a:spcBef>
                <a:spcPts val="439"/>
              </a:spcBef>
              <a:tabLst>
                <a:tab pos="0" algn="l"/>
              </a:tabLst>
            </a:pPr>
            <a:endParaRPr lang="fr-FR" sz="1800" b="0" strike="noStrike" spc="-1" dirty="0">
              <a:solidFill>
                <a:srgbClr val="000000"/>
              </a:solidFill>
              <a:latin typeface="Arial"/>
            </a:endParaRPr>
          </a:p>
          <a:p>
            <a:pPr marL="343080" indent="-341640">
              <a:lnSpc>
                <a:spcPct val="100000"/>
              </a:lnSpc>
              <a:spcBef>
                <a:spcPts val="360"/>
              </a:spcBef>
              <a:buClr>
                <a:srgbClr val="7F7F7F"/>
              </a:buClr>
              <a:buFont typeface="Arial"/>
              <a:buChar char="•"/>
              <a:tabLst>
                <a:tab pos="0" algn="l"/>
              </a:tabLst>
            </a:pPr>
            <a:r>
              <a:rPr lang="fr-FR" sz="1900" b="0" strike="noStrike" spc="-1" dirty="0">
                <a:solidFill>
                  <a:srgbClr val="7F7F7F"/>
                </a:solidFill>
                <a:latin typeface="Century Gothic"/>
                <a:ea typeface="DejaVu Sans"/>
              </a:rPr>
              <a:t>Adoption des nouvelles normes de catalogage de la Transition bibliographique, facilitées par le passage à l’</a:t>
            </a:r>
            <a:r>
              <a:rPr lang="fr-FR" sz="1900" b="0" strike="noStrike" spc="-1" dirty="0" err="1">
                <a:solidFill>
                  <a:srgbClr val="7F7F7F"/>
                </a:solidFill>
                <a:latin typeface="Century Gothic"/>
                <a:ea typeface="DejaVu Sans"/>
              </a:rPr>
              <a:t>unimarc</a:t>
            </a:r>
            <a:endParaRPr lang="fr-FR" sz="1900" b="0" strike="noStrike" spc="-1" dirty="0">
              <a:solidFill>
                <a:srgbClr val="000000"/>
              </a:solidFill>
              <a:latin typeface="Arial"/>
            </a:endParaRPr>
          </a:p>
          <a:p>
            <a:pPr>
              <a:lnSpc>
                <a:spcPct val="100000"/>
              </a:lnSpc>
              <a:spcBef>
                <a:spcPts val="360"/>
              </a:spcBef>
              <a:tabLst>
                <a:tab pos="0" algn="l"/>
              </a:tabLst>
            </a:pPr>
            <a:endParaRPr lang="fr-FR" sz="1900" b="0" strike="noStrike" spc="-1" dirty="0">
              <a:solidFill>
                <a:srgbClr val="000000"/>
              </a:solidFill>
              <a:latin typeface="Arial"/>
            </a:endParaRPr>
          </a:p>
          <a:p>
            <a:pPr marL="343080" indent="-341640">
              <a:lnSpc>
                <a:spcPct val="100000"/>
              </a:lnSpc>
              <a:spcBef>
                <a:spcPts val="360"/>
              </a:spcBef>
              <a:buClr>
                <a:srgbClr val="7F7F7F"/>
              </a:buClr>
              <a:buFont typeface="Arial"/>
              <a:buChar char="•"/>
              <a:tabLst>
                <a:tab pos="0" algn="l"/>
              </a:tabLst>
            </a:pPr>
            <a:r>
              <a:rPr lang="fr-FR" sz="1900" b="0" strike="noStrike" spc="-1" dirty="0">
                <a:solidFill>
                  <a:srgbClr val="7F7F7F"/>
                </a:solidFill>
                <a:latin typeface="Century Gothic"/>
                <a:ea typeface="DejaVu Sans"/>
              </a:rPr>
              <a:t>Mise en place de nouvelles fonctionnalités et modalités de travail : import de notices.</a:t>
            </a:r>
            <a:endParaRPr lang="fr-FR" sz="1900" b="0" strike="noStrike" spc="-1" dirty="0">
              <a:solidFill>
                <a:srgbClr val="000000"/>
              </a:solidFill>
              <a:latin typeface="Arial"/>
            </a:endParaRPr>
          </a:p>
          <a:p>
            <a:pPr>
              <a:lnSpc>
                <a:spcPct val="100000"/>
              </a:lnSpc>
              <a:spcBef>
                <a:spcPts val="360"/>
              </a:spcBef>
              <a:tabLst>
                <a:tab pos="0" algn="l"/>
              </a:tabLst>
            </a:pPr>
            <a:endParaRPr lang="fr-FR" sz="1900" b="0" strike="noStrike" spc="-1" dirty="0">
              <a:solidFill>
                <a:srgbClr val="000000"/>
              </a:solidFill>
              <a:latin typeface="Arial"/>
            </a:endParaRPr>
          </a:p>
          <a:p>
            <a:pPr marL="343080" indent="-341640">
              <a:lnSpc>
                <a:spcPct val="100000"/>
              </a:lnSpc>
              <a:spcBef>
                <a:spcPts val="360"/>
              </a:spcBef>
              <a:buClr>
                <a:srgbClr val="7F7F7F"/>
              </a:buClr>
              <a:buFont typeface="Arial"/>
              <a:buChar char="•"/>
              <a:tabLst>
                <a:tab pos="0" algn="l"/>
              </a:tabLst>
            </a:pPr>
            <a:r>
              <a:rPr lang="fr-FR" sz="1900" b="0" strike="noStrike" spc="-1" dirty="0">
                <a:solidFill>
                  <a:srgbClr val="7F7F7F"/>
                </a:solidFill>
                <a:latin typeface="Century Gothic"/>
                <a:ea typeface="DejaVu Sans"/>
              </a:rPr>
              <a:t>Opportunité d’intégrer le </a:t>
            </a:r>
            <a:r>
              <a:rPr lang="fr-FR" sz="1900" b="0" strike="noStrike" spc="-1" dirty="0" err="1">
                <a:solidFill>
                  <a:srgbClr val="7F7F7F"/>
                </a:solidFill>
                <a:latin typeface="Century Gothic"/>
                <a:ea typeface="DejaVu Sans"/>
              </a:rPr>
              <a:t>Sudoc</a:t>
            </a:r>
            <a:r>
              <a:rPr lang="fr-FR" sz="1900" b="0" strike="noStrike" spc="-1" dirty="0">
                <a:solidFill>
                  <a:srgbClr val="7F7F7F"/>
                </a:solidFill>
                <a:latin typeface="Century Gothic"/>
                <a:ea typeface="DejaVu Sans"/>
              </a:rPr>
              <a:t> et de passer d’une logique de catalogue interne/local à celle d’un catalogue collectif.</a:t>
            </a:r>
            <a:endParaRPr lang="fr-FR" sz="1900" b="0" strike="noStrike" spc="-1" dirty="0">
              <a:solidFill>
                <a:srgbClr val="000000"/>
              </a:solidFill>
              <a:latin typeface="Arial"/>
            </a:endParaRPr>
          </a:p>
          <a:p>
            <a:pPr>
              <a:lnSpc>
                <a:spcPct val="100000"/>
              </a:lnSpc>
              <a:spcBef>
                <a:spcPts val="360"/>
              </a:spcBef>
              <a:tabLst>
                <a:tab pos="0" algn="l"/>
              </a:tabLst>
            </a:pPr>
            <a:endParaRPr lang="fr-FR" sz="1800" b="0" strike="noStrike" spc="-1" dirty="0">
              <a:solidFill>
                <a:srgbClr val="000000"/>
              </a:solidFill>
              <a:latin typeface="Arial"/>
            </a:endParaRPr>
          </a:p>
          <a:p>
            <a:pPr>
              <a:lnSpc>
                <a:spcPct val="100000"/>
              </a:lnSpc>
              <a:spcBef>
                <a:spcPts val="439"/>
              </a:spcBef>
              <a:tabLst>
                <a:tab pos="0" algn="l"/>
              </a:tabLst>
            </a:pPr>
            <a:endParaRPr lang="fr-FR" sz="1800" b="0" strike="noStrike" spc="-1" dirty="0">
              <a:solidFill>
                <a:srgbClr val="000000"/>
              </a:solidFill>
              <a:latin typeface="Arial"/>
            </a:endParaRPr>
          </a:p>
        </p:txBody>
      </p:sp>
      <p:sp>
        <p:nvSpPr>
          <p:cNvPr id="260" name="CustomShape 3"/>
          <p:cNvSpPr/>
          <p:nvPr/>
        </p:nvSpPr>
        <p:spPr>
          <a:xfrm>
            <a:off x="658800" y="6356520"/>
            <a:ext cx="2846160" cy="363240"/>
          </a:xfrm>
          <a:prstGeom prst="rect">
            <a:avLst/>
          </a:prstGeom>
          <a:noFill/>
          <a:ln w="0">
            <a:noFill/>
          </a:ln>
        </p:spPr>
        <p:style>
          <a:lnRef idx="0">
            <a:scrgbClr r="0" g="0" b="0"/>
          </a:lnRef>
          <a:fillRef idx="0">
            <a:scrgbClr r="0" g="0" b="0"/>
          </a:fillRef>
          <a:effectRef idx="0">
            <a:scrgbClr r="0" g="0" b="0"/>
          </a:effectRef>
          <a:fontRef idx="minor"/>
        </p:style>
        <p:txBody>
          <a:bodyPr lIns="45720" tIns="45000" rIns="90000" bIns="45000" anchor="ctr">
            <a:noAutofit/>
          </a:bodyPr>
          <a:lstStyle/>
          <a:p>
            <a:pPr>
              <a:lnSpc>
                <a:spcPct val="100000"/>
              </a:lnSpc>
            </a:pPr>
            <a:r>
              <a:rPr lang="fr-FR" sz="1200" b="0" strike="noStrike" spc="-1">
                <a:solidFill>
                  <a:srgbClr val="595959"/>
                </a:solidFill>
                <a:latin typeface="Century Gothic"/>
                <a:ea typeface="DejaVu Sans"/>
              </a:rPr>
              <a:t>Page </a:t>
            </a:r>
            <a:fld id="{A0711CF2-EB3F-452C-9A2D-032E372FF02D}" type="slidenum">
              <a:rPr lang="fr-FR" sz="1200" b="0" strike="noStrike" spc="-1">
                <a:solidFill>
                  <a:srgbClr val="595959"/>
                </a:solidFill>
                <a:latin typeface="Century Gothic"/>
                <a:ea typeface="DejaVu Sans"/>
              </a:rPr>
              <a:t>23</a:t>
            </a:fld>
            <a:endParaRPr lang="fr-FR" sz="1200" b="0" strike="noStrike" spc="-1">
              <a:solidFill>
                <a:srgbClr val="00000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 name="CustomShape 1"/>
          <p:cNvSpPr/>
          <p:nvPr/>
        </p:nvSpPr>
        <p:spPr>
          <a:xfrm>
            <a:off x="277200" y="188640"/>
            <a:ext cx="8470800" cy="14299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ts val="5800"/>
              </a:lnSpc>
            </a:pPr>
            <a:r>
              <a:rPr lang="fr-FR" sz="3400" b="0" strike="noStrike" spc="-1">
                <a:solidFill>
                  <a:srgbClr val="2F5897"/>
                </a:solidFill>
                <a:latin typeface="Palatino Linotype"/>
                <a:ea typeface="DejaVu Sans"/>
              </a:rPr>
              <a:t>Reformater ses données </a:t>
            </a:r>
            <a:endParaRPr lang="fr-FR" sz="3400" b="0" strike="noStrike" spc="-1">
              <a:solidFill>
                <a:srgbClr val="000000"/>
              </a:solidFill>
              <a:latin typeface="Arial"/>
            </a:endParaRPr>
          </a:p>
          <a:p>
            <a:pPr algn="ctr">
              <a:lnSpc>
                <a:spcPts val="5800"/>
              </a:lnSpc>
            </a:pPr>
            <a:r>
              <a:rPr lang="fr-FR" sz="3400" b="0" strike="noStrike" spc="-1">
                <a:solidFill>
                  <a:srgbClr val="2F5897"/>
                </a:solidFill>
                <a:latin typeface="Palatino Linotype"/>
                <a:ea typeface="DejaVu Sans"/>
              </a:rPr>
              <a:t>du Marc21 à l’Unimarc</a:t>
            </a:r>
            <a:endParaRPr lang="fr-FR" sz="3400" b="0" strike="noStrike" spc="-1">
              <a:solidFill>
                <a:srgbClr val="000000"/>
              </a:solidFill>
              <a:latin typeface="Arial"/>
            </a:endParaRPr>
          </a:p>
        </p:txBody>
      </p:sp>
      <p:sp>
        <p:nvSpPr>
          <p:cNvPr id="262" name="CustomShape 2"/>
          <p:cNvSpPr/>
          <p:nvPr/>
        </p:nvSpPr>
        <p:spPr>
          <a:xfrm>
            <a:off x="467640" y="1989000"/>
            <a:ext cx="8208720" cy="36316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rmAutofit/>
          </a:bodyPr>
          <a:lstStyle/>
          <a:p>
            <a:pPr marL="343080" indent="-341640">
              <a:lnSpc>
                <a:spcPct val="100000"/>
              </a:lnSpc>
              <a:spcBef>
                <a:spcPts val="439"/>
              </a:spcBef>
              <a:buClr>
                <a:srgbClr val="7F7F7F"/>
              </a:buClr>
              <a:buFont typeface="Arial"/>
              <a:buChar char="•"/>
            </a:pPr>
            <a:r>
              <a:rPr lang="fr-FR" sz="1900" b="1" strike="noStrike" spc="-1" dirty="0">
                <a:solidFill>
                  <a:srgbClr val="7F7F7F"/>
                </a:solidFill>
                <a:latin typeface="Century Gothic"/>
                <a:ea typeface="DejaVu Sans"/>
              </a:rPr>
              <a:t>Quelques évidences</a:t>
            </a:r>
            <a:endParaRPr lang="fr-FR" sz="1900" b="0" strike="noStrike" spc="-1" dirty="0">
              <a:solidFill>
                <a:srgbClr val="000000"/>
              </a:solidFill>
              <a:latin typeface="Arial"/>
            </a:endParaRPr>
          </a:p>
          <a:p>
            <a:pPr>
              <a:lnSpc>
                <a:spcPct val="100000"/>
              </a:lnSpc>
              <a:spcBef>
                <a:spcPts val="439"/>
              </a:spcBef>
            </a:pPr>
            <a:endParaRPr lang="fr-FR" sz="2200" b="0" strike="noStrike" spc="-1" dirty="0">
              <a:solidFill>
                <a:srgbClr val="000000"/>
              </a:solidFill>
              <a:latin typeface="Arial"/>
            </a:endParaRPr>
          </a:p>
          <a:p>
            <a:pPr marL="743040" lvl="1" indent="-284400">
              <a:lnSpc>
                <a:spcPct val="100000"/>
              </a:lnSpc>
              <a:spcBef>
                <a:spcPts val="360"/>
              </a:spcBef>
              <a:buClr>
                <a:srgbClr val="7F7F7F"/>
              </a:buClr>
              <a:buFont typeface="Courier New"/>
              <a:buChar char="o"/>
            </a:pPr>
            <a:r>
              <a:rPr lang="fr-FR" sz="1900" b="0" strike="noStrike" spc="-1" dirty="0">
                <a:solidFill>
                  <a:srgbClr val="7F7F7F"/>
                </a:solidFill>
                <a:latin typeface="Century Gothic"/>
                <a:ea typeface="DejaVu Sans"/>
              </a:rPr>
              <a:t>La différence de format n’est pas une simple différence de forme, certains types de champs ne sont pas construits selon la même logique. </a:t>
            </a:r>
            <a:endParaRPr lang="fr-FR" sz="1900" b="0" strike="noStrike" spc="-1" dirty="0">
              <a:solidFill>
                <a:srgbClr val="000000"/>
              </a:solidFill>
              <a:latin typeface="Arial"/>
            </a:endParaRPr>
          </a:p>
          <a:p>
            <a:pPr>
              <a:lnSpc>
                <a:spcPct val="100000"/>
              </a:lnSpc>
              <a:spcBef>
                <a:spcPts val="360"/>
              </a:spcBef>
            </a:pPr>
            <a:endParaRPr lang="fr-FR" sz="1900" b="0" strike="noStrike" spc="-1" dirty="0">
              <a:solidFill>
                <a:srgbClr val="000000"/>
              </a:solidFill>
              <a:latin typeface="Arial"/>
            </a:endParaRPr>
          </a:p>
          <a:p>
            <a:pPr marL="743040" lvl="1" indent="-284400">
              <a:lnSpc>
                <a:spcPct val="100000"/>
              </a:lnSpc>
              <a:spcBef>
                <a:spcPts val="360"/>
              </a:spcBef>
              <a:buClr>
                <a:srgbClr val="7F7F7F"/>
              </a:buClr>
              <a:buFont typeface="Courier New"/>
              <a:buChar char="o"/>
            </a:pPr>
            <a:r>
              <a:rPr lang="fr-FR" sz="1900" b="0" strike="noStrike" spc="-1" dirty="0">
                <a:solidFill>
                  <a:srgbClr val="7F7F7F"/>
                </a:solidFill>
                <a:latin typeface="Century Gothic"/>
                <a:ea typeface="DejaVu Sans"/>
              </a:rPr>
              <a:t>Il n’y a pas de formule miracle ou toute faite pour transposer ses données du Marc21 à l’</a:t>
            </a:r>
            <a:r>
              <a:rPr lang="fr-FR" sz="1900" b="0" strike="noStrike" spc="-1" dirty="0" err="1">
                <a:solidFill>
                  <a:srgbClr val="7F7F7F"/>
                </a:solidFill>
                <a:latin typeface="Century Gothic"/>
                <a:ea typeface="DejaVu Sans"/>
              </a:rPr>
              <a:t>Unimarc</a:t>
            </a:r>
            <a:r>
              <a:rPr lang="fr-FR" sz="1900" b="0" strike="noStrike" spc="-1" dirty="0">
                <a:solidFill>
                  <a:srgbClr val="7F7F7F"/>
                </a:solidFill>
                <a:latin typeface="Century Gothic"/>
                <a:ea typeface="DejaVu Sans"/>
              </a:rPr>
              <a:t>, et il y a nécessairement certaines concessions à faire. </a:t>
            </a:r>
            <a:endParaRPr lang="fr-FR" sz="1900" b="0" strike="noStrike" spc="-1" dirty="0">
              <a:solidFill>
                <a:srgbClr val="000000"/>
              </a:solidFill>
              <a:latin typeface="Arial"/>
            </a:endParaRPr>
          </a:p>
          <a:p>
            <a:pPr>
              <a:lnSpc>
                <a:spcPct val="100000"/>
              </a:lnSpc>
              <a:spcBef>
                <a:spcPts val="439"/>
              </a:spcBef>
              <a:tabLst>
                <a:tab pos="0" algn="l"/>
              </a:tabLst>
            </a:pPr>
            <a:endParaRPr lang="fr-FR" sz="1800" b="0" strike="noStrike" spc="-1" dirty="0">
              <a:solidFill>
                <a:srgbClr val="000000"/>
              </a:solidFill>
              <a:latin typeface="Arial"/>
            </a:endParaRPr>
          </a:p>
          <a:p>
            <a:pPr>
              <a:lnSpc>
                <a:spcPct val="100000"/>
              </a:lnSpc>
              <a:spcBef>
                <a:spcPts val="439"/>
              </a:spcBef>
              <a:tabLst>
                <a:tab pos="0" algn="l"/>
              </a:tabLst>
            </a:pPr>
            <a:endParaRPr lang="fr-FR" sz="1800" b="0" strike="noStrike" spc="-1" dirty="0">
              <a:solidFill>
                <a:srgbClr val="000000"/>
              </a:solidFill>
              <a:latin typeface="Arial"/>
            </a:endParaRPr>
          </a:p>
        </p:txBody>
      </p:sp>
      <p:sp>
        <p:nvSpPr>
          <p:cNvPr id="263" name="CustomShape 3"/>
          <p:cNvSpPr/>
          <p:nvPr/>
        </p:nvSpPr>
        <p:spPr>
          <a:xfrm>
            <a:off x="658800" y="6356520"/>
            <a:ext cx="2846160" cy="363240"/>
          </a:xfrm>
          <a:prstGeom prst="rect">
            <a:avLst/>
          </a:prstGeom>
          <a:noFill/>
          <a:ln w="0">
            <a:noFill/>
          </a:ln>
        </p:spPr>
        <p:style>
          <a:lnRef idx="0">
            <a:scrgbClr r="0" g="0" b="0"/>
          </a:lnRef>
          <a:fillRef idx="0">
            <a:scrgbClr r="0" g="0" b="0"/>
          </a:fillRef>
          <a:effectRef idx="0">
            <a:scrgbClr r="0" g="0" b="0"/>
          </a:effectRef>
          <a:fontRef idx="minor"/>
        </p:style>
        <p:txBody>
          <a:bodyPr lIns="45720" tIns="45000" rIns="90000" bIns="45000" anchor="ctr">
            <a:noAutofit/>
          </a:bodyPr>
          <a:lstStyle/>
          <a:p>
            <a:pPr>
              <a:lnSpc>
                <a:spcPct val="100000"/>
              </a:lnSpc>
            </a:pPr>
            <a:r>
              <a:rPr lang="fr-FR" sz="1200" b="0" strike="noStrike" spc="-1">
                <a:solidFill>
                  <a:srgbClr val="595959"/>
                </a:solidFill>
                <a:latin typeface="Century Gothic"/>
                <a:ea typeface="DejaVu Sans"/>
              </a:rPr>
              <a:t>Page </a:t>
            </a:r>
            <a:fld id="{34A4B488-8416-4DE2-91AD-1846DCBACEEC}" type="slidenum">
              <a:rPr lang="fr-FR" sz="1200" b="0" strike="noStrike" spc="-1">
                <a:solidFill>
                  <a:srgbClr val="595959"/>
                </a:solidFill>
                <a:latin typeface="Century Gothic"/>
                <a:ea typeface="DejaVu Sans"/>
              </a:rPr>
              <a:t>24</a:t>
            </a:fld>
            <a:endParaRPr lang="fr-FR" sz="1200" b="0" strike="noStrike" spc="-1">
              <a:solidFill>
                <a:srgbClr val="00000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 name="CustomShape 1"/>
          <p:cNvSpPr/>
          <p:nvPr/>
        </p:nvSpPr>
        <p:spPr>
          <a:xfrm>
            <a:off x="457200" y="162720"/>
            <a:ext cx="8227800" cy="889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ts val="5800"/>
              </a:lnSpc>
            </a:pPr>
            <a:r>
              <a:rPr lang="fr-FR" sz="3400" b="0" strike="noStrike" spc="-1">
                <a:solidFill>
                  <a:srgbClr val="2F5897"/>
                </a:solidFill>
                <a:latin typeface="Palatino Linotype"/>
                <a:ea typeface="DejaVu Sans"/>
              </a:rPr>
              <a:t>Vers l’Unimarc : quel travail ?</a:t>
            </a:r>
            <a:endParaRPr lang="fr-FR" sz="3400" b="0" strike="noStrike" spc="-1">
              <a:solidFill>
                <a:srgbClr val="000000"/>
              </a:solidFill>
              <a:latin typeface="Arial"/>
            </a:endParaRPr>
          </a:p>
        </p:txBody>
      </p:sp>
      <p:sp>
        <p:nvSpPr>
          <p:cNvPr id="265" name="CustomShape 2"/>
          <p:cNvSpPr/>
          <p:nvPr/>
        </p:nvSpPr>
        <p:spPr>
          <a:xfrm>
            <a:off x="458640" y="1124640"/>
            <a:ext cx="8226360" cy="50979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rmAutofit/>
          </a:bodyPr>
          <a:lstStyle/>
          <a:p>
            <a:pPr marL="343080" indent="-341640">
              <a:lnSpc>
                <a:spcPct val="100000"/>
              </a:lnSpc>
              <a:spcBef>
                <a:spcPts val="439"/>
              </a:spcBef>
              <a:buClr>
                <a:srgbClr val="7F7F7F"/>
              </a:buClr>
              <a:buFont typeface="Arial"/>
              <a:buChar char="•"/>
            </a:pPr>
            <a:r>
              <a:rPr lang="fr-FR" sz="1900" b="1" strike="noStrike" spc="-1">
                <a:solidFill>
                  <a:srgbClr val="7F7F7F"/>
                </a:solidFill>
                <a:latin typeface="Century Gothic"/>
                <a:ea typeface="DejaVu Sans"/>
              </a:rPr>
              <a:t>Création d’un tableau de correspondance de champs Marc21/Unimarc</a:t>
            </a:r>
            <a:endParaRPr lang="fr-FR" sz="1900" b="0" strike="noStrike" spc="-1">
              <a:solidFill>
                <a:srgbClr val="000000"/>
              </a:solidFill>
              <a:latin typeface="Arial"/>
            </a:endParaRPr>
          </a:p>
          <a:p>
            <a:pPr>
              <a:lnSpc>
                <a:spcPct val="100000"/>
              </a:lnSpc>
              <a:spcBef>
                <a:spcPts val="360"/>
              </a:spcBef>
            </a:pPr>
            <a:endParaRPr lang="fr-FR" sz="2200" b="0" strike="noStrike" spc="-1">
              <a:solidFill>
                <a:srgbClr val="000000"/>
              </a:solidFill>
              <a:latin typeface="Arial"/>
            </a:endParaRPr>
          </a:p>
          <a:p>
            <a:pPr>
              <a:lnSpc>
                <a:spcPct val="100000"/>
              </a:lnSpc>
              <a:spcBef>
                <a:spcPts val="439"/>
              </a:spcBef>
              <a:tabLst>
                <a:tab pos="0" algn="l"/>
              </a:tabLst>
            </a:pPr>
            <a:endParaRPr lang="fr-FR" sz="2200" b="0" strike="noStrike" spc="-1">
              <a:solidFill>
                <a:srgbClr val="000000"/>
              </a:solidFill>
              <a:latin typeface="Arial"/>
            </a:endParaRPr>
          </a:p>
          <a:p>
            <a:pPr>
              <a:lnSpc>
                <a:spcPct val="100000"/>
              </a:lnSpc>
              <a:spcBef>
                <a:spcPts val="439"/>
              </a:spcBef>
              <a:tabLst>
                <a:tab pos="0" algn="l"/>
              </a:tabLst>
            </a:pPr>
            <a:endParaRPr lang="fr-FR" sz="2200" b="0" strike="noStrike" spc="-1">
              <a:solidFill>
                <a:srgbClr val="000000"/>
              </a:solidFill>
              <a:latin typeface="Arial"/>
            </a:endParaRPr>
          </a:p>
          <a:p>
            <a:pPr>
              <a:lnSpc>
                <a:spcPct val="100000"/>
              </a:lnSpc>
              <a:spcBef>
                <a:spcPts val="439"/>
              </a:spcBef>
              <a:tabLst>
                <a:tab pos="0" algn="l"/>
              </a:tabLst>
            </a:pPr>
            <a:endParaRPr lang="fr-FR" sz="2200" b="0" strike="noStrike" spc="-1">
              <a:solidFill>
                <a:srgbClr val="000000"/>
              </a:solidFill>
              <a:latin typeface="Arial"/>
            </a:endParaRPr>
          </a:p>
          <a:p>
            <a:pPr>
              <a:lnSpc>
                <a:spcPct val="100000"/>
              </a:lnSpc>
              <a:spcBef>
                <a:spcPts val="439"/>
              </a:spcBef>
              <a:tabLst>
                <a:tab pos="0" algn="l"/>
              </a:tabLst>
            </a:pPr>
            <a:endParaRPr lang="fr-FR" sz="2200" b="0" strike="noStrike" spc="-1">
              <a:solidFill>
                <a:srgbClr val="000000"/>
              </a:solidFill>
              <a:latin typeface="Arial"/>
            </a:endParaRPr>
          </a:p>
          <a:p>
            <a:pPr>
              <a:lnSpc>
                <a:spcPct val="100000"/>
              </a:lnSpc>
              <a:spcBef>
                <a:spcPts val="439"/>
              </a:spcBef>
              <a:tabLst>
                <a:tab pos="0" algn="l"/>
              </a:tabLst>
            </a:pPr>
            <a:endParaRPr lang="fr-FR" sz="2200" b="0" strike="noStrike" spc="-1">
              <a:solidFill>
                <a:srgbClr val="000000"/>
              </a:solidFill>
              <a:latin typeface="Arial"/>
            </a:endParaRPr>
          </a:p>
          <a:p>
            <a:pPr>
              <a:lnSpc>
                <a:spcPct val="100000"/>
              </a:lnSpc>
              <a:spcBef>
                <a:spcPts val="439"/>
              </a:spcBef>
              <a:tabLst>
                <a:tab pos="0" algn="l"/>
              </a:tabLst>
            </a:pPr>
            <a:endParaRPr lang="fr-FR" sz="2200" b="0" strike="noStrike" spc="-1">
              <a:solidFill>
                <a:srgbClr val="000000"/>
              </a:solidFill>
              <a:latin typeface="Arial"/>
            </a:endParaRPr>
          </a:p>
          <a:p>
            <a:pPr marL="343080" indent="-341640">
              <a:lnSpc>
                <a:spcPct val="100000"/>
              </a:lnSpc>
              <a:spcBef>
                <a:spcPts val="439"/>
              </a:spcBef>
              <a:buClr>
                <a:srgbClr val="7F7F7F"/>
              </a:buClr>
              <a:buFont typeface="Arial"/>
              <a:buChar char="•"/>
              <a:tabLst>
                <a:tab pos="0" algn="l"/>
              </a:tabLst>
            </a:pPr>
            <a:r>
              <a:rPr lang="fr-FR" sz="1900" b="1" strike="noStrike" spc="-1">
                <a:solidFill>
                  <a:srgbClr val="7F7F7F"/>
                </a:solidFill>
                <a:latin typeface="Century Gothic"/>
                <a:ea typeface="DejaVu Sans"/>
              </a:rPr>
              <a:t>Rédigés sous formes de spécifications</a:t>
            </a:r>
            <a:endParaRPr lang="fr-FR" sz="1900" b="0" strike="noStrike" spc="-1">
              <a:solidFill>
                <a:srgbClr val="000000"/>
              </a:solidFill>
              <a:latin typeface="Arial"/>
            </a:endParaRPr>
          </a:p>
          <a:p>
            <a:pPr>
              <a:lnSpc>
                <a:spcPct val="100000"/>
              </a:lnSpc>
              <a:spcBef>
                <a:spcPts val="360"/>
              </a:spcBef>
              <a:tabLst>
                <a:tab pos="0" algn="l"/>
              </a:tabLst>
            </a:pPr>
            <a:endParaRPr lang="fr-FR" sz="2200" b="0" strike="noStrike" spc="-1">
              <a:solidFill>
                <a:srgbClr val="000000"/>
              </a:solidFill>
              <a:latin typeface="Arial"/>
            </a:endParaRPr>
          </a:p>
        </p:txBody>
      </p:sp>
      <p:sp>
        <p:nvSpPr>
          <p:cNvPr id="266" name="CustomShape 3"/>
          <p:cNvSpPr/>
          <p:nvPr/>
        </p:nvSpPr>
        <p:spPr>
          <a:xfrm>
            <a:off x="658800" y="6356520"/>
            <a:ext cx="2846160" cy="363240"/>
          </a:xfrm>
          <a:prstGeom prst="rect">
            <a:avLst/>
          </a:prstGeom>
          <a:noFill/>
          <a:ln w="0">
            <a:noFill/>
          </a:ln>
        </p:spPr>
        <p:style>
          <a:lnRef idx="0">
            <a:scrgbClr r="0" g="0" b="0"/>
          </a:lnRef>
          <a:fillRef idx="0">
            <a:scrgbClr r="0" g="0" b="0"/>
          </a:fillRef>
          <a:effectRef idx="0">
            <a:scrgbClr r="0" g="0" b="0"/>
          </a:effectRef>
          <a:fontRef idx="minor"/>
        </p:style>
        <p:txBody>
          <a:bodyPr lIns="45720" tIns="45000" rIns="90000" bIns="45000" anchor="ctr">
            <a:noAutofit/>
          </a:bodyPr>
          <a:lstStyle/>
          <a:p>
            <a:pPr>
              <a:lnSpc>
                <a:spcPct val="100000"/>
              </a:lnSpc>
            </a:pPr>
            <a:r>
              <a:rPr lang="fr-FR" sz="1200" b="0" strike="noStrike" spc="-1">
                <a:solidFill>
                  <a:srgbClr val="595959"/>
                </a:solidFill>
                <a:latin typeface="Century Gothic"/>
                <a:ea typeface="DejaVu Sans"/>
              </a:rPr>
              <a:t>Page </a:t>
            </a:r>
            <a:fld id="{7B7B7951-90F3-4622-8869-BE20E37C9C89}" type="slidenum">
              <a:rPr lang="fr-FR" sz="1200" b="0" strike="noStrike" spc="-1">
                <a:solidFill>
                  <a:srgbClr val="595959"/>
                </a:solidFill>
                <a:latin typeface="Century Gothic"/>
                <a:ea typeface="DejaVu Sans"/>
              </a:rPr>
              <a:t>25</a:t>
            </a:fld>
            <a:endParaRPr lang="fr-FR" sz="1200" b="0" strike="noStrike" spc="-1">
              <a:solidFill>
                <a:srgbClr val="000000"/>
              </a:solidFill>
              <a:latin typeface="Arial"/>
            </a:endParaRPr>
          </a:p>
        </p:txBody>
      </p:sp>
      <p:pic>
        <p:nvPicPr>
          <p:cNvPr id="267" name="Image 115"/>
          <p:cNvPicPr/>
          <p:nvPr/>
        </p:nvPicPr>
        <p:blipFill>
          <a:blip r:embed="rId3"/>
          <a:stretch/>
        </p:blipFill>
        <p:spPr>
          <a:xfrm>
            <a:off x="1080000" y="1917000"/>
            <a:ext cx="6516000" cy="2520000"/>
          </a:xfrm>
          <a:prstGeom prst="rect">
            <a:avLst/>
          </a:prstGeom>
          <a:ln w="0">
            <a:noFill/>
          </a:ln>
        </p:spPr>
      </p:pic>
      <p:pic>
        <p:nvPicPr>
          <p:cNvPr id="268" name="Image 116"/>
          <p:cNvPicPr/>
          <p:nvPr/>
        </p:nvPicPr>
        <p:blipFill>
          <a:blip r:embed="rId4"/>
          <a:stretch/>
        </p:blipFill>
        <p:spPr>
          <a:xfrm>
            <a:off x="626040" y="4869000"/>
            <a:ext cx="7629120" cy="1387440"/>
          </a:xfrm>
          <a:prstGeom prst="rect">
            <a:avLst/>
          </a:prstGeom>
          <a:ln w="0">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 name="CustomShape 1"/>
          <p:cNvSpPr/>
          <p:nvPr/>
        </p:nvSpPr>
        <p:spPr>
          <a:xfrm>
            <a:off x="540327" y="-296269"/>
            <a:ext cx="8227800" cy="9342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ts val="5800"/>
              </a:lnSpc>
            </a:pPr>
            <a:r>
              <a:rPr lang="fr-FR" sz="3400" b="0" strike="noStrike" spc="-1" dirty="0">
                <a:solidFill>
                  <a:srgbClr val="2F5897"/>
                </a:solidFill>
                <a:latin typeface="Palatino Linotype"/>
                <a:ea typeface="DejaVu Sans"/>
              </a:rPr>
              <a:t>Vers l’</a:t>
            </a:r>
            <a:r>
              <a:rPr lang="fr-FR" sz="3400" b="0" strike="noStrike" spc="-1" dirty="0" err="1">
                <a:solidFill>
                  <a:srgbClr val="2F5897"/>
                </a:solidFill>
                <a:latin typeface="Palatino Linotype"/>
                <a:ea typeface="DejaVu Sans"/>
              </a:rPr>
              <a:t>Unimarc</a:t>
            </a:r>
            <a:r>
              <a:rPr lang="fr-FR" sz="3400" b="0" strike="noStrike" spc="-1" dirty="0">
                <a:solidFill>
                  <a:srgbClr val="2F5897"/>
                </a:solidFill>
                <a:latin typeface="Palatino Linotype"/>
                <a:ea typeface="DejaVu Sans"/>
              </a:rPr>
              <a:t> : quels critères ? </a:t>
            </a:r>
            <a:endParaRPr lang="fr-FR" sz="3400" b="0" strike="noStrike" spc="-1" dirty="0">
              <a:solidFill>
                <a:srgbClr val="000000"/>
              </a:solidFill>
              <a:latin typeface="Arial"/>
            </a:endParaRPr>
          </a:p>
        </p:txBody>
      </p:sp>
      <p:sp>
        <p:nvSpPr>
          <p:cNvPr id="270" name="CustomShape 2"/>
          <p:cNvSpPr/>
          <p:nvPr/>
        </p:nvSpPr>
        <p:spPr>
          <a:xfrm>
            <a:off x="235636" y="1440360"/>
            <a:ext cx="8001360" cy="49161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rmAutofit fontScale="76000" lnSpcReduction="20000"/>
          </a:bodyPr>
          <a:lstStyle/>
          <a:p>
            <a:pPr marL="317880" indent="-316440">
              <a:lnSpc>
                <a:spcPct val="100000"/>
              </a:lnSpc>
              <a:spcBef>
                <a:spcPts val="439"/>
              </a:spcBef>
              <a:buClr>
                <a:srgbClr val="7F7F7F"/>
              </a:buClr>
              <a:buFont typeface="Arial"/>
              <a:buChar char="•"/>
            </a:pPr>
            <a:r>
              <a:rPr lang="fr-FR" sz="2300" b="1" strike="noStrike" spc="-1" dirty="0">
                <a:solidFill>
                  <a:srgbClr val="7F7F7F"/>
                </a:solidFill>
                <a:latin typeface="Century Gothic"/>
                <a:ea typeface="DejaVu Sans"/>
              </a:rPr>
              <a:t>Faisabilité </a:t>
            </a:r>
            <a:endParaRPr lang="fr-FR" sz="2300" b="0" strike="noStrike" spc="-1" dirty="0">
              <a:solidFill>
                <a:srgbClr val="000000"/>
              </a:solidFill>
              <a:latin typeface="Arial"/>
            </a:endParaRPr>
          </a:p>
          <a:p>
            <a:pPr marL="688320" lvl="1" indent="-263160">
              <a:lnSpc>
                <a:spcPct val="100000"/>
              </a:lnSpc>
              <a:spcBef>
                <a:spcPts val="360"/>
              </a:spcBef>
              <a:buClr>
                <a:srgbClr val="7F7F7F"/>
              </a:buClr>
              <a:buFont typeface="Courier New"/>
              <a:buChar char="o"/>
            </a:pPr>
            <a:r>
              <a:rPr lang="fr-FR" sz="2000" b="0" strike="noStrike" spc="-1" dirty="0">
                <a:solidFill>
                  <a:srgbClr val="7F7F7F"/>
                </a:solidFill>
                <a:latin typeface="Century Gothic"/>
                <a:ea typeface="DejaVu Sans"/>
              </a:rPr>
              <a:t>Certains champs sont construits de la même façon, donc facilement transposables : création des B214 </a:t>
            </a:r>
            <a:r>
              <a:rPr lang="fr-FR" sz="2000" b="0" strike="noStrike" spc="-1" dirty="0" err="1">
                <a:solidFill>
                  <a:srgbClr val="7F7F7F"/>
                </a:solidFill>
                <a:latin typeface="Century Gothic"/>
                <a:ea typeface="DejaVu Sans"/>
              </a:rPr>
              <a:t>Unimarc</a:t>
            </a:r>
            <a:r>
              <a:rPr lang="fr-FR" sz="2000" b="0" strike="noStrike" spc="-1" dirty="0">
                <a:solidFill>
                  <a:srgbClr val="7F7F7F"/>
                </a:solidFill>
                <a:latin typeface="Century Gothic"/>
                <a:ea typeface="DejaVu Sans"/>
              </a:rPr>
              <a:t> à partir des B260 et B264 Marc21.</a:t>
            </a:r>
            <a:endParaRPr lang="fr-FR" sz="2000" b="0" strike="noStrike" spc="-1" dirty="0">
              <a:solidFill>
                <a:srgbClr val="000000"/>
              </a:solidFill>
              <a:latin typeface="Arial"/>
            </a:endParaRPr>
          </a:p>
          <a:p>
            <a:pPr>
              <a:lnSpc>
                <a:spcPct val="100000"/>
              </a:lnSpc>
              <a:spcBef>
                <a:spcPts val="360"/>
              </a:spcBef>
            </a:pPr>
            <a:endParaRPr lang="fr-FR" sz="2000" b="0" strike="noStrike" spc="-1" dirty="0">
              <a:solidFill>
                <a:srgbClr val="000000"/>
              </a:solidFill>
              <a:latin typeface="Arial"/>
            </a:endParaRPr>
          </a:p>
          <a:p>
            <a:pPr marL="688320" lvl="1" indent="-263160">
              <a:lnSpc>
                <a:spcPct val="100000"/>
              </a:lnSpc>
              <a:spcBef>
                <a:spcPts val="360"/>
              </a:spcBef>
              <a:buClr>
                <a:srgbClr val="7F7F7F"/>
              </a:buClr>
              <a:buFont typeface="Courier New"/>
              <a:buChar char="o"/>
            </a:pPr>
            <a:r>
              <a:rPr lang="fr-FR" sz="2000" b="0" strike="noStrike" spc="-1" dirty="0">
                <a:solidFill>
                  <a:srgbClr val="7F7F7F"/>
                </a:solidFill>
                <a:latin typeface="Century Gothic"/>
                <a:ea typeface="DejaVu Sans"/>
              </a:rPr>
              <a:t>Certains champs peuvent être créés s’il n’existe pas d’équivalent : B181-182 créés à partir du type de document renseigné dans Aleph. </a:t>
            </a:r>
            <a:endParaRPr lang="fr-FR" sz="2000" b="0" strike="noStrike" spc="-1" dirty="0">
              <a:solidFill>
                <a:srgbClr val="000000"/>
              </a:solidFill>
              <a:latin typeface="Arial"/>
            </a:endParaRPr>
          </a:p>
          <a:p>
            <a:pPr>
              <a:lnSpc>
                <a:spcPct val="100000"/>
              </a:lnSpc>
              <a:spcBef>
                <a:spcPts val="360"/>
              </a:spcBef>
            </a:pPr>
            <a:endParaRPr lang="fr-FR" sz="2000" b="0" strike="noStrike" spc="-1" dirty="0">
              <a:solidFill>
                <a:srgbClr val="000000"/>
              </a:solidFill>
              <a:latin typeface="Arial"/>
            </a:endParaRPr>
          </a:p>
          <a:p>
            <a:pPr marL="688320" lvl="1" indent="-263160">
              <a:lnSpc>
                <a:spcPct val="100000"/>
              </a:lnSpc>
              <a:spcBef>
                <a:spcPts val="360"/>
              </a:spcBef>
              <a:buClr>
                <a:srgbClr val="7F7F7F"/>
              </a:buClr>
              <a:buFont typeface="Courier New"/>
              <a:buChar char="o"/>
            </a:pPr>
            <a:r>
              <a:rPr lang="fr-FR" sz="2000" b="0" strike="noStrike" spc="-1" dirty="0">
                <a:solidFill>
                  <a:srgbClr val="7F7F7F"/>
                </a:solidFill>
                <a:latin typeface="Century Gothic"/>
                <a:ea typeface="DejaVu Sans"/>
              </a:rPr>
              <a:t>Certaines distinctions peuvent être ajoutées : entre les auteurs principaux et secondaires (B700/702 </a:t>
            </a:r>
            <a:r>
              <a:rPr lang="fr-FR" sz="2000" b="0" strike="noStrike" spc="-1" dirty="0" err="1">
                <a:solidFill>
                  <a:srgbClr val="7F7F7F"/>
                </a:solidFill>
                <a:latin typeface="Century Gothic"/>
                <a:ea typeface="DejaVu Sans"/>
              </a:rPr>
              <a:t>Unimarc</a:t>
            </a:r>
            <a:r>
              <a:rPr lang="fr-FR" sz="2000" b="0" strike="noStrike" spc="-1" dirty="0">
                <a:solidFill>
                  <a:srgbClr val="7F7F7F"/>
                </a:solidFill>
                <a:latin typeface="Century Gothic"/>
                <a:ea typeface="DejaVu Sans"/>
              </a:rPr>
              <a:t>), créées à partir des codes de fonction.</a:t>
            </a:r>
            <a:endParaRPr lang="fr-FR" sz="2000" b="0" strike="noStrike" spc="-1" dirty="0">
              <a:solidFill>
                <a:srgbClr val="000000"/>
              </a:solidFill>
              <a:latin typeface="Arial"/>
            </a:endParaRPr>
          </a:p>
          <a:p>
            <a:pPr>
              <a:lnSpc>
                <a:spcPct val="100000"/>
              </a:lnSpc>
              <a:spcBef>
                <a:spcPts val="360"/>
              </a:spcBef>
            </a:pPr>
            <a:endParaRPr lang="fr-FR" sz="1800" b="0" strike="noStrike" spc="-1" dirty="0">
              <a:solidFill>
                <a:srgbClr val="000000"/>
              </a:solidFill>
              <a:latin typeface="Arial"/>
            </a:endParaRPr>
          </a:p>
          <a:p>
            <a:pPr marL="317880" indent="-316440">
              <a:lnSpc>
                <a:spcPct val="100000"/>
              </a:lnSpc>
              <a:spcBef>
                <a:spcPts val="439"/>
              </a:spcBef>
              <a:buClr>
                <a:srgbClr val="7F7F7F"/>
              </a:buClr>
              <a:buFont typeface="Arial"/>
              <a:buChar char="•"/>
              <a:tabLst>
                <a:tab pos="0" algn="l"/>
              </a:tabLst>
            </a:pPr>
            <a:r>
              <a:rPr lang="fr-FR" sz="2300" b="1" strike="noStrike" spc="-1" dirty="0">
                <a:solidFill>
                  <a:srgbClr val="7F7F7F"/>
                </a:solidFill>
                <a:latin typeface="Century Gothic"/>
                <a:ea typeface="DejaVu Sans"/>
              </a:rPr>
              <a:t>Qualité des données</a:t>
            </a:r>
            <a:endParaRPr lang="fr-FR" sz="2300" b="0" strike="noStrike" spc="-1" dirty="0">
              <a:solidFill>
                <a:srgbClr val="000000"/>
              </a:solidFill>
              <a:latin typeface="Arial"/>
            </a:endParaRPr>
          </a:p>
          <a:p>
            <a:pPr marL="688320" lvl="1" indent="-263160">
              <a:lnSpc>
                <a:spcPct val="100000"/>
              </a:lnSpc>
              <a:spcBef>
                <a:spcPts val="360"/>
              </a:spcBef>
              <a:buClr>
                <a:srgbClr val="7F7F7F"/>
              </a:buClr>
              <a:buFont typeface="Courier New"/>
              <a:buChar char="o"/>
              <a:tabLst>
                <a:tab pos="0" algn="l"/>
              </a:tabLst>
            </a:pPr>
            <a:r>
              <a:rPr lang="fr-FR" sz="2000" b="0" strike="noStrike" spc="-1" dirty="0">
                <a:solidFill>
                  <a:srgbClr val="7F7F7F"/>
                </a:solidFill>
                <a:latin typeface="Century Gothic"/>
                <a:ea typeface="DejaVu Sans"/>
              </a:rPr>
              <a:t>La qualité des données du catalogue de base influe grandement sur la possibilité de migration. Par exemple, un certain nombre de zones de notes différentes en Marc21 ont été rassemblées en B300 plutôt que de suivre l’ensemble des distinctions possibles en </a:t>
            </a:r>
            <a:r>
              <a:rPr lang="fr-FR" sz="2000" b="0" strike="noStrike" spc="-1" dirty="0" err="1">
                <a:solidFill>
                  <a:srgbClr val="7F7F7F"/>
                </a:solidFill>
                <a:latin typeface="Century Gothic"/>
                <a:ea typeface="DejaVu Sans"/>
              </a:rPr>
              <a:t>Unimarc</a:t>
            </a:r>
            <a:r>
              <a:rPr lang="fr-FR" sz="2000" b="0" strike="noStrike" spc="-1" dirty="0">
                <a:solidFill>
                  <a:srgbClr val="7F7F7F"/>
                </a:solidFill>
                <a:latin typeface="Century Gothic"/>
                <a:ea typeface="DejaVu Sans"/>
              </a:rPr>
              <a:t>.</a:t>
            </a:r>
            <a:endParaRPr lang="fr-FR" sz="2000" b="0" strike="noStrike" spc="-1" dirty="0">
              <a:solidFill>
                <a:srgbClr val="000000"/>
              </a:solidFill>
              <a:latin typeface="Arial"/>
            </a:endParaRPr>
          </a:p>
          <a:p>
            <a:pPr>
              <a:lnSpc>
                <a:spcPct val="100000"/>
              </a:lnSpc>
              <a:spcBef>
                <a:spcPts val="360"/>
              </a:spcBef>
              <a:tabLst>
                <a:tab pos="0" algn="l"/>
              </a:tabLst>
            </a:pPr>
            <a:endParaRPr lang="fr-FR" sz="2000" b="0" strike="noStrike" spc="-1" dirty="0">
              <a:solidFill>
                <a:srgbClr val="000000"/>
              </a:solidFill>
              <a:latin typeface="Arial"/>
            </a:endParaRPr>
          </a:p>
          <a:p>
            <a:pPr marL="688320" lvl="1" indent="-263160">
              <a:lnSpc>
                <a:spcPct val="100000"/>
              </a:lnSpc>
              <a:spcBef>
                <a:spcPts val="360"/>
              </a:spcBef>
              <a:buClr>
                <a:srgbClr val="7F7F7F"/>
              </a:buClr>
              <a:buFont typeface="Courier New"/>
              <a:buChar char="o"/>
              <a:tabLst>
                <a:tab pos="0" algn="l"/>
              </a:tabLst>
            </a:pPr>
            <a:r>
              <a:rPr lang="fr-FR" sz="2000" b="0" strike="noStrike" spc="-1" dirty="0">
                <a:solidFill>
                  <a:srgbClr val="7F7F7F"/>
                </a:solidFill>
                <a:latin typeface="Century Gothic"/>
                <a:ea typeface="DejaVu Sans"/>
              </a:rPr>
              <a:t>La multiplication de données locales rend complexe la reprise : historique de cotation, mention de don, d’opération de reliure/restauration etc.</a:t>
            </a:r>
            <a:endParaRPr lang="fr-FR" sz="2000" b="0" strike="noStrike" spc="-1" dirty="0">
              <a:solidFill>
                <a:srgbClr val="000000"/>
              </a:solidFill>
              <a:latin typeface="Arial"/>
            </a:endParaRPr>
          </a:p>
        </p:txBody>
      </p:sp>
      <p:sp>
        <p:nvSpPr>
          <p:cNvPr id="271" name="CustomShape 3"/>
          <p:cNvSpPr/>
          <p:nvPr/>
        </p:nvSpPr>
        <p:spPr>
          <a:xfrm>
            <a:off x="658800" y="6356520"/>
            <a:ext cx="2846160" cy="363240"/>
          </a:xfrm>
          <a:prstGeom prst="rect">
            <a:avLst/>
          </a:prstGeom>
          <a:noFill/>
          <a:ln w="0">
            <a:noFill/>
          </a:ln>
        </p:spPr>
        <p:style>
          <a:lnRef idx="0">
            <a:scrgbClr r="0" g="0" b="0"/>
          </a:lnRef>
          <a:fillRef idx="0">
            <a:scrgbClr r="0" g="0" b="0"/>
          </a:fillRef>
          <a:effectRef idx="0">
            <a:scrgbClr r="0" g="0" b="0"/>
          </a:effectRef>
          <a:fontRef idx="minor"/>
        </p:style>
        <p:txBody>
          <a:bodyPr lIns="45720" tIns="45000" rIns="90000" bIns="45000" anchor="ctr">
            <a:noAutofit/>
          </a:bodyPr>
          <a:lstStyle/>
          <a:p>
            <a:pPr>
              <a:lnSpc>
                <a:spcPct val="100000"/>
              </a:lnSpc>
            </a:pPr>
            <a:r>
              <a:rPr lang="fr-FR" sz="1200" b="0" strike="noStrike" spc="-1">
                <a:solidFill>
                  <a:srgbClr val="595959"/>
                </a:solidFill>
                <a:latin typeface="Century Gothic"/>
                <a:ea typeface="DejaVu Sans"/>
              </a:rPr>
              <a:t>Page </a:t>
            </a:r>
            <a:fld id="{2041A5DA-DB07-4D2F-9D87-96266FEC8AFB}" type="slidenum">
              <a:rPr lang="fr-FR" sz="1200" b="0" strike="noStrike" spc="-1">
                <a:solidFill>
                  <a:srgbClr val="595959"/>
                </a:solidFill>
                <a:latin typeface="Century Gothic"/>
                <a:ea typeface="DejaVu Sans"/>
              </a:rPr>
              <a:t>26</a:t>
            </a:fld>
            <a:endParaRPr lang="fr-FR" sz="1200" b="0" strike="noStrike" spc="-1">
              <a:solidFill>
                <a:srgbClr val="00000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 name="CustomShape 1"/>
          <p:cNvSpPr/>
          <p:nvPr/>
        </p:nvSpPr>
        <p:spPr>
          <a:xfrm>
            <a:off x="144000" y="188640"/>
            <a:ext cx="8892000" cy="9342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ts val="5800"/>
              </a:lnSpc>
            </a:pPr>
            <a:r>
              <a:rPr lang="fr-FR" sz="3400" b="0" strike="noStrike" spc="-1">
                <a:solidFill>
                  <a:srgbClr val="2F5897"/>
                </a:solidFill>
                <a:latin typeface="Palatino Linotype"/>
                <a:ea typeface="DejaVu Sans"/>
              </a:rPr>
              <a:t>Vers l’Unimarc : quels gains, quelles pertes ? </a:t>
            </a:r>
            <a:endParaRPr lang="fr-FR" sz="3400" b="0" strike="noStrike" spc="-1">
              <a:solidFill>
                <a:srgbClr val="000000"/>
              </a:solidFill>
              <a:latin typeface="Arial"/>
            </a:endParaRPr>
          </a:p>
        </p:txBody>
      </p:sp>
      <p:sp>
        <p:nvSpPr>
          <p:cNvPr id="273" name="CustomShape 2"/>
          <p:cNvSpPr/>
          <p:nvPr/>
        </p:nvSpPr>
        <p:spPr>
          <a:xfrm>
            <a:off x="540000" y="1268640"/>
            <a:ext cx="8001360" cy="50659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rmAutofit fontScale="88000" lnSpcReduction="10000"/>
          </a:bodyPr>
          <a:lstStyle/>
          <a:p>
            <a:pPr marL="1080">
              <a:lnSpc>
                <a:spcPct val="100000"/>
              </a:lnSpc>
              <a:spcBef>
                <a:spcPts val="439"/>
              </a:spcBef>
              <a:tabLst>
                <a:tab pos="0" algn="l"/>
              </a:tabLst>
            </a:pPr>
            <a:r>
              <a:rPr lang="fr-FR" sz="2100" b="1" strike="noStrike" spc="-1">
                <a:solidFill>
                  <a:srgbClr val="7F7F7F"/>
                </a:solidFill>
                <a:latin typeface="Century Gothic"/>
                <a:ea typeface="DejaVu Sans"/>
              </a:rPr>
              <a:t>Des concessions et des erreurs</a:t>
            </a:r>
            <a:endParaRPr lang="fr-FR" sz="2100" b="0" strike="noStrike" spc="-1">
              <a:solidFill>
                <a:srgbClr val="000000"/>
              </a:solidFill>
              <a:latin typeface="Arial"/>
            </a:endParaRPr>
          </a:p>
          <a:p>
            <a:pPr marL="1080">
              <a:lnSpc>
                <a:spcPct val="100000"/>
              </a:lnSpc>
              <a:spcBef>
                <a:spcPts val="439"/>
              </a:spcBef>
              <a:tabLst>
                <a:tab pos="0" algn="l"/>
              </a:tabLst>
            </a:pPr>
            <a:endParaRPr lang="fr-FR" sz="2200" b="0" strike="noStrike" spc="-1">
              <a:solidFill>
                <a:srgbClr val="000000"/>
              </a:solidFill>
              <a:latin typeface="Arial"/>
            </a:endParaRPr>
          </a:p>
          <a:p>
            <a:pPr marL="326160" indent="-324720">
              <a:lnSpc>
                <a:spcPct val="100000"/>
              </a:lnSpc>
              <a:spcBef>
                <a:spcPts val="360"/>
              </a:spcBef>
              <a:buClr>
                <a:srgbClr val="7F7F7F"/>
              </a:buClr>
              <a:buFont typeface="Arial"/>
              <a:buChar char="•"/>
              <a:tabLst>
                <a:tab pos="0" algn="l"/>
              </a:tabLst>
            </a:pPr>
            <a:r>
              <a:rPr lang="fr-FR" sz="1700" b="0" strike="noStrike" spc="-1">
                <a:solidFill>
                  <a:srgbClr val="7F7F7F"/>
                </a:solidFill>
                <a:latin typeface="Century Gothic"/>
                <a:ea typeface="DejaVu Sans"/>
              </a:rPr>
              <a:t>Accepter de perdre un certain niveau de détail pour certaines zones : cas des zones de notes.</a:t>
            </a:r>
            <a:endParaRPr lang="fr-FR" sz="1700" b="0" strike="noStrike" spc="-1">
              <a:solidFill>
                <a:srgbClr val="000000"/>
              </a:solidFill>
              <a:latin typeface="Arial"/>
            </a:endParaRPr>
          </a:p>
          <a:p>
            <a:pPr marL="326160" indent="-324720">
              <a:lnSpc>
                <a:spcPct val="100000"/>
              </a:lnSpc>
              <a:spcBef>
                <a:spcPts val="360"/>
              </a:spcBef>
              <a:buClr>
                <a:srgbClr val="7F7F7F"/>
              </a:buClr>
              <a:buFont typeface="Arial"/>
              <a:buChar char="•"/>
              <a:tabLst>
                <a:tab pos="0" algn="l"/>
              </a:tabLst>
            </a:pPr>
            <a:r>
              <a:rPr lang="fr-FR" sz="1700" b="0" strike="noStrike" spc="-1">
                <a:solidFill>
                  <a:srgbClr val="7F7F7F"/>
                </a:solidFill>
                <a:latin typeface="Century Gothic"/>
                <a:ea typeface="DejaVu Sans"/>
              </a:rPr>
              <a:t>Accepter certaines entorses à la norme : pas d’indicateur en B214, pas de distinction entre B200$f et B200$g.</a:t>
            </a:r>
            <a:endParaRPr lang="fr-FR" sz="1700" b="0" strike="noStrike" spc="-1">
              <a:solidFill>
                <a:srgbClr val="000000"/>
              </a:solidFill>
              <a:latin typeface="Arial"/>
            </a:endParaRPr>
          </a:p>
          <a:p>
            <a:pPr marL="326160" indent="-324720">
              <a:lnSpc>
                <a:spcPct val="100000"/>
              </a:lnSpc>
              <a:spcBef>
                <a:spcPts val="439"/>
              </a:spcBef>
              <a:buClr>
                <a:srgbClr val="7F7F7F"/>
              </a:buClr>
              <a:buFont typeface="Arial"/>
              <a:buChar char="•"/>
              <a:tabLst>
                <a:tab pos="0" algn="l"/>
              </a:tabLst>
            </a:pPr>
            <a:r>
              <a:rPr lang="fr-FR" sz="1700" b="0" strike="noStrike" spc="-1">
                <a:solidFill>
                  <a:srgbClr val="7F7F7F"/>
                </a:solidFill>
                <a:latin typeface="Century Gothic"/>
                <a:ea typeface="DejaVu Sans"/>
              </a:rPr>
              <a:t>Des erreurs, par exemple sur la reprise de certains codes de langue qui n’ont pas été repérées suffisamment tôt. Un exemple : </a:t>
            </a:r>
            <a:endParaRPr lang="fr-FR" sz="1700" b="0" strike="noStrike" spc="-1">
              <a:solidFill>
                <a:srgbClr val="000000"/>
              </a:solidFill>
              <a:latin typeface="Arial"/>
            </a:endParaRPr>
          </a:p>
          <a:p>
            <a:pPr>
              <a:lnSpc>
                <a:spcPct val="100000"/>
              </a:lnSpc>
              <a:spcBef>
                <a:spcPts val="439"/>
              </a:spcBef>
              <a:tabLst>
                <a:tab pos="0" algn="l"/>
              </a:tabLst>
            </a:pPr>
            <a:endParaRPr lang="fr-FR" sz="1700" b="0" strike="noStrike" spc="-1">
              <a:solidFill>
                <a:srgbClr val="000000"/>
              </a:solidFill>
              <a:latin typeface="Arial"/>
            </a:endParaRPr>
          </a:p>
          <a:p>
            <a:pPr>
              <a:lnSpc>
                <a:spcPct val="100000"/>
              </a:lnSpc>
              <a:spcBef>
                <a:spcPts val="439"/>
              </a:spcBef>
              <a:tabLst>
                <a:tab pos="0" algn="l"/>
              </a:tabLst>
            </a:pPr>
            <a:endParaRPr lang="fr-FR" sz="1800" b="0" strike="noStrike" spc="-1">
              <a:solidFill>
                <a:srgbClr val="000000"/>
              </a:solidFill>
              <a:latin typeface="Arial"/>
            </a:endParaRPr>
          </a:p>
          <a:p>
            <a:pPr>
              <a:lnSpc>
                <a:spcPct val="100000"/>
              </a:lnSpc>
              <a:spcBef>
                <a:spcPts val="439"/>
              </a:spcBef>
              <a:tabLst>
                <a:tab pos="0" algn="l"/>
              </a:tabLst>
            </a:pPr>
            <a:endParaRPr lang="fr-FR" sz="2200" b="0" strike="noStrike" spc="-1">
              <a:solidFill>
                <a:srgbClr val="000000"/>
              </a:solidFill>
              <a:latin typeface="Arial"/>
            </a:endParaRPr>
          </a:p>
          <a:p>
            <a:pPr>
              <a:lnSpc>
                <a:spcPct val="100000"/>
              </a:lnSpc>
              <a:spcBef>
                <a:spcPts val="439"/>
              </a:spcBef>
              <a:tabLst>
                <a:tab pos="0" algn="l"/>
              </a:tabLst>
            </a:pPr>
            <a:r>
              <a:rPr lang="fr-FR" sz="2100" b="1" strike="noStrike" spc="-1">
                <a:solidFill>
                  <a:srgbClr val="7F7F7F"/>
                </a:solidFill>
                <a:latin typeface="Century Gothic"/>
                <a:ea typeface="DejaVu Sans"/>
              </a:rPr>
              <a:t>Une connaissance de notre base</a:t>
            </a:r>
            <a:endParaRPr lang="fr-FR" sz="2100" b="0" strike="noStrike" spc="-1">
              <a:solidFill>
                <a:srgbClr val="000000"/>
              </a:solidFill>
              <a:latin typeface="Arial"/>
            </a:endParaRPr>
          </a:p>
          <a:p>
            <a:pPr>
              <a:lnSpc>
                <a:spcPct val="100000"/>
              </a:lnSpc>
              <a:spcBef>
                <a:spcPts val="439"/>
              </a:spcBef>
              <a:tabLst>
                <a:tab pos="0" algn="l"/>
              </a:tabLst>
            </a:pPr>
            <a:endParaRPr lang="fr-FR" sz="2100" b="0" strike="noStrike" spc="-1">
              <a:solidFill>
                <a:srgbClr val="000000"/>
              </a:solidFill>
              <a:latin typeface="Arial"/>
            </a:endParaRPr>
          </a:p>
          <a:p>
            <a:pPr marL="272880" indent="-271800">
              <a:lnSpc>
                <a:spcPct val="100000"/>
              </a:lnSpc>
              <a:spcBef>
                <a:spcPts val="360"/>
              </a:spcBef>
              <a:buClr>
                <a:srgbClr val="7F7F7F"/>
              </a:buClr>
              <a:buFont typeface="Arial"/>
              <a:buChar char="•"/>
              <a:tabLst>
                <a:tab pos="0" algn="l"/>
              </a:tabLst>
            </a:pPr>
            <a:r>
              <a:rPr lang="fr-FR" sz="1700" b="0" strike="noStrike" spc="-1">
                <a:solidFill>
                  <a:srgbClr val="7F7F7F"/>
                </a:solidFill>
                <a:latin typeface="Century Gothic"/>
                <a:ea typeface="DejaVu Sans"/>
              </a:rPr>
              <a:t>Remise à plat d’une grande partie de notre base : on sait comment les données ont été produites et les choix qui ont été faits. </a:t>
            </a:r>
            <a:endParaRPr lang="fr-FR" sz="1700" b="0" strike="noStrike" spc="-1">
              <a:solidFill>
                <a:srgbClr val="000000"/>
              </a:solidFill>
              <a:latin typeface="Arial"/>
            </a:endParaRPr>
          </a:p>
          <a:p>
            <a:pPr>
              <a:lnSpc>
                <a:spcPct val="100000"/>
              </a:lnSpc>
              <a:spcBef>
                <a:spcPts val="360"/>
              </a:spcBef>
              <a:tabLst>
                <a:tab pos="0" algn="l"/>
              </a:tabLst>
            </a:pPr>
            <a:endParaRPr lang="fr-FR" sz="1700" b="0" strike="noStrike" spc="-1">
              <a:solidFill>
                <a:srgbClr val="000000"/>
              </a:solidFill>
              <a:latin typeface="Arial"/>
            </a:endParaRPr>
          </a:p>
          <a:p>
            <a:pPr marL="272880" indent="-271800">
              <a:lnSpc>
                <a:spcPct val="100000"/>
              </a:lnSpc>
              <a:spcBef>
                <a:spcPts val="360"/>
              </a:spcBef>
              <a:buClr>
                <a:srgbClr val="7F7F7F"/>
              </a:buClr>
              <a:buFont typeface="Arial"/>
              <a:buChar char="•"/>
              <a:tabLst>
                <a:tab pos="0" algn="l"/>
              </a:tabLst>
            </a:pPr>
            <a:r>
              <a:rPr lang="fr-FR" sz="1700" b="0" strike="noStrike" spc="-1">
                <a:solidFill>
                  <a:srgbClr val="7F7F7F"/>
                </a:solidFill>
                <a:latin typeface="Century Gothic"/>
                <a:ea typeface="DejaVu Sans"/>
              </a:rPr>
              <a:t>Facilite la détection des erreurs et l’identification de potentiels chantiers de correction.</a:t>
            </a:r>
            <a:endParaRPr lang="fr-FR" sz="1700" b="0" strike="noStrike" spc="-1">
              <a:solidFill>
                <a:srgbClr val="000000"/>
              </a:solidFill>
              <a:latin typeface="Arial"/>
            </a:endParaRPr>
          </a:p>
          <a:p>
            <a:pPr>
              <a:lnSpc>
                <a:spcPct val="100000"/>
              </a:lnSpc>
              <a:spcBef>
                <a:spcPts val="360"/>
              </a:spcBef>
              <a:tabLst>
                <a:tab pos="0" algn="l"/>
              </a:tabLst>
            </a:pPr>
            <a:endParaRPr lang="fr-FR" sz="1700" b="0" strike="noStrike" spc="-1">
              <a:solidFill>
                <a:srgbClr val="000000"/>
              </a:solidFill>
              <a:latin typeface="Arial"/>
            </a:endParaRPr>
          </a:p>
          <a:p>
            <a:pPr>
              <a:lnSpc>
                <a:spcPct val="100000"/>
              </a:lnSpc>
              <a:spcBef>
                <a:spcPts val="439"/>
              </a:spcBef>
              <a:tabLst>
                <a:tab pos="0" algn="l"/>
              </a:tabLst>
            </a:pPr>
            <a:endParaRPr lang="fr-FR" sz="2200" b="0" strike="noStrike" spc="-1">
              <a:solidFill>
                <a:srgbClr val="000000"/>
              </a:solidFill>
              <a:latin typeface="Arial"/>
            </a:endParaRPr>
          </a:p>
        </p:txBody>
      </p:sp>
      <p:sp>
        <p:nvSpPr>
          <p:cNvPr id="274" name="CustomShape 3"/>
          <p:cNvSpPr/>
          <p:nvPr/>
        </p:nvSpPr>
        <p:spPr>
          <a:xfrm>
            <a:off x="658800" y="6356520"/>
            <a:ext cx="2846160" cy="363240"/>
          </a:xfrm>
          <a:prstGeom prst="rect">
            <a:avLst/>
          </a:prstGeom>
          <a:noFill/>
          <a:ln w="0">
            <a:noFill/>
          </a:ln>
        </p:spPr>
        <p:style>
          <a:lnRef idx="0">
            <a:scrgbClr r="0" g="0" b="0"/>
          </a:lnRef>
          <a:fillRef idx="0">
            <a:scrgbClr r="0" g="0" b="0"/>
          </a:fillRef>
          <a:effectRef idx="0">
            <a:scrgbClr r="0" g="0" b="0"/>
          </a:effectRef>
          <a:fontRef idx="minor"/>
        </p:style>
        <p:txBody>
          <a:bodyPr lIns="45720" tIns="45000" rIns="90000" bIns="45000" anchor="ctr">
            <a:noAutofit/>
          </a:bodyPr>
          <a:lstStyle/>
          <a:p>
            <a:pPr>
              <a:lnSpc>
                <a:spcPct val="100000"/>
              </a:lnSpc>
            </a:pPr>
            <a:r>
              <a:rPr lang="fr-FR" sz="1200" b="0" strike="noStrike" spc="-1">
                <a:solidFill>
                  <a:srgbClr val="595959"/>
                </a:solidFill>
                <a:latin typeface="Century Gothic"/>
                <a:ea typeface="DejaVu Sans"/>
              </a:rPr>
              <a:t>Page </a:t>
            </a:r>
            <a:fld id="{B229F11F-18FC-4BD1-9DFB-CDDDBF33D1D7}" type="slidenum">
              <a:rPr lang="fr-FR" sz="1200" b="0" strike="noStrike" spc="-1">
                <a:solidFill>
                  <a:srgbClr val="595959"/>
                </a:solidFill>
                <a:latin typeface="Century Gothic"/>
                <a:ea typeface="DejaVu Sans"/>
              </a:rPr>
              <a:t>27</a:t>
            </a:fld>
            <a:endParaRPr lang="fr-FR" sz="1200" b="0" strike="noStrike" spc="-1">
              <a:solidFill>
                <a:srgbClr val="000000"/>
              </a:solidFill>
              <a:latin typeface="Arial"/>
            </a:endParaRPr>
          </a:p>
        </p:txBody>
      </p:sp>
      <p:pic>
        <p:nvPicPr>
          <p:cNvPr id="275" name="Image 123"/>
          <p:cNvPicPr/>
          <p:nvPr/>
        </p:nvPicPr>
        <p:blipFill>
          <a:blip r:embed="rId3"/>
          <a:stretch/>
        </p:blipFill>
        <p:spPr>
          <a:xfrm>
            <a:off x="972360" y="3510000"/>
            <a:ext cx="6119640" cy="494640"/>
          </a:xfrm>
          <a:prstGeom prst="rect">
            <a:avLst/>
          </a:prstGeom>
          <a:ln w="0">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 name="CustomShape 1"/>
          <p:cNvSpPr/>
          <p:nvPr/>
        </p:nvSpPr>
        <p:spPr>
          <a:xfrm>
            <a:off x="144000" y="188640"/>
            <a:ext cx="8892000" cy="9342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ts val="5800"/>
              </a:lnSpc>
            </a:pPr>
            <a:r>
              <a:rPr lang="fr-FR" sz="3400" b="0" strike="noStrike" spc="-1">
                <a:solidFill>
                  <a:srgbClr val="2F5897"/>
                </a:solidFill>
                <a:latin typeface="Palatino Linotype"/>
                <a:ea typeface="DejaVu Sans"/>
              </a:rPr>
              <a:t>Un exemple de notice après migration :  </a:t>
            </a:r>
            <a:endParaRPr lang="fr-FR" sz="3400" b="0" strike="noStrike" spc="-1">
              <a:solidFill>
                <a:srgbClr val="000000"/>
              </a:solidFill>
              <a:latin typeface="Arial"/>
            </a:endParaRPr>
          </a:p>
        </p:txBody>
      </p:sp>
      <p:sp>
        <p:nvSpPr>
          <p:cNvPr id="277" name="CustomShape 2"/>
          <p:cNvSpPr/>
          <p:nvPr/>
        </p:nvSpPr>
        <p:spPr>
          <a:xfrm>
            <a:off x="540000" y="1268640"/>
            <a:ext cx="8001360" cy="50659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rmAutofit/>
          </a:bodyPr>
          <a:lstStyle/>
          <a:p>
            <a:pPr>
              <a:lnSpc>
                <a:spcPct val="100000"/>
              </a:lnSpc>
              <a:spcBef>
                <a:spcPts val="360"/>
              </a:spcBef>
              <a:tabLst>
                <a:tab pos="0" algn="l"/>
              </a:tabLst>
            </a:pPr>
            <a:endParaRPr lang="fr-FR" sz="1700" b="0" strike="noStrike" spc="-1">
              <a:solidFill>
                <a:srgbClr val="000000"/>
              </a:solidFill>
              <a:latin typeface="Arial"/>
            </a:endParaRPr>
          </a:p>
          <a:p>
            <a:pPr>
              <a:lnSpc>
                <a:spcPct val="100000"/>
              </a:lnSpc>
              <a:spcBef>
                <a:spcPts val="439"/>
              </a:spcBef>
              <a:tabLst>
                <a:tab pos="0" algn="l"/>
              </a:tabLst>
            </a:pPr>
            <a:endParaRPr lang="fr-FR" sz="2200" b="0" strike="noStrike" spc="-1">
              <a:solidFill>
                <a:srgbClr val="000000"/>
              </a:solidFill>
              <a:latin typeface="Arial"/>
            </a:endParaRPr>
          </a:p>
        </p:txBody>
      </p:sp>
      <p:sp>
        <p:nvSpPr>
          <p:cNvPr id="278" name="CustomShape 3"/>
          <p:cNvSpPr/>
          <p:nvPr/>
        </p:nvSpPr>
        <p:spPr>
          <a:xfrm>
            <a:off x="658800" y="6356520"/>
            <a:ext cx="2846160" cy="363240"/>
          </a:xfrm>
          <a:prstGeom prst="rect">
            <a:avLst/>
          </a:prstGeom>
          <a:noFill/>
          <a:ln w="0">
            <a:noFill/>
          </a:ln>
        </p:spPr>
        <p:style>
          <a:lnRef idx="0">
            <a:scrgbClr r="0" g="0" b="0"/>
          </a:lnRef>
          <a:fillRef idx="0">
            <a:scrgbClr r="0" g="0" b="0"/>
          </a:fillRef>
          <a:effectRef idx="0">
            <a:scrgbClr r="0" g="0" b="0"/>
          </a:effectRef>
          <a:fontRef idx="minor"/>
        </p:style>
        <p:txBody>
          <a:bodyPr lIns="45720" tIns="45000" rIns="90000" bIns="45000" anchor="ctr">
            <a:noAutofit/>
          </a:bodyPr>
          <a:lstStyle/>
          <a:p>
            <a:pPr>
              <a:lnSpc>
                <a:spcPct val="100000"/>
              </a:lnSpc>
            </a:pPr>
            <a:r>
              <a:rPr lang="fr-FR" sz="1200" b="0" strike="noStrike" spc="-1">
                <a:solidFill>
                  <a:srgbClr val="595959"/>
                </a:solidFill>
                <a:latin typeface="Century Gothic"/>
                <a:ea typeface="DejaVu Sans"/>
              </a:rPr>
              <a:t>Page </a:t>
            </a:r>
            <a:fld id="{B1968325-9647-4B13-A4A4-0076517B1A8C}" type="slidenum">
              <a:rPr lang="fr-FR" sz="1200" b="0" strike="noStrike" spc="-1">
                <a:solidFill>
                  <a:srgbClr val="595959"/>
                </a:solidFill>
                <a:latin typeface="Century Gothic"/>
                <a:ea typeface="DejaVu Sans"/>
              </a:rPr>
              <a:t>28</a:t>
            </a:fld>
            <a:endParaRPr lang="fr-FR" sz="1200" b="0" strike="noStrike" spc="-1">
              <a:solidFill>
                <a:srgbClr val="000000"/>
              </a:solidFill>
              <a:latin typeface="Arial"/>
            </a:endParaRPr>
          </a:p>
        </p:txBody>
      </p:sp>
      <p:pic>
        <p:nvPicPr>
          <p:cNvPr id="279" name="Image 1"/>
          <p:cNvPicPr/>
          <p:nvPr/>
        </p:nvPicPr>
        <p:blipFill>
          <a:blip r:embed="rId3"/>
          <a:stretch/>
        </p:blipFill>
        <p:spPr>
          <a:xfrm>
            <a:off x="540000" y="1123200"/>
            <a:ext cx="7977240" cy="5468400"/>
          </a:xfrm>
          <a:prstGeom prst="rect">
            <a:avLst/>
          </a:prstGeom>
          <a:ln w="0">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 name="CustomShape 1"/>
          <p:cNvSpPr/>
          <p:nvPr/>
        </p:nvSpPr>
        <p:spPr>
          <a:xfrm>
            <a:off x="144000" y="188640"/>
            <a:ext cx="8892000" cy="9342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ts val="5800"/>
              </a:lnSpc>
            </a:pPr>
            <a:r>
              <a:rPr lang="fr-FR" sz="3400" b="0" strike="noStrike" spc="-1">
                <a:solidFill>
                  <a:srgbClr val="2F5897"/>
                </a:solidFill>
                <a:latin typeface="Palatino Linotype"/>
                <a:ea typeface="DejaVu Sans"/>
              </a:rPr>
              <a:t>Un exemple de notice Récente :</a:t>
            </a:r>
            <a:endParaRPr lang="fr-FR" sz="3400" b="0" strike="noStrike" spc="-1">
              <a:solidFill>
                <a:srgbClr val="000000"/>
              </a:solidFill>
              <a:latin typeface="Arial"/>
            </a:endParaRPr>
          </a:p>
        </p:txBody>
      </p:sp>
      <p:sp>
        <p:nvSpPr>
          <p:cNvPr id="281" name="CustomShape 2"/>
          <p:cNvSpPr/>
          <p:nvPr/>
        </p:nvSpPr>
        <p:spPr>
          <a:xfrm>
            <a:off x="540000" y="1268640"/>
            <a:ext cx="8001360" cy="50659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rmAutofit/>
          </a:bodyPr>
          <a:lstStyle/>
          <a:p>
            <a:pPr>
              <a:lnSpc>
                <a:spcPct val="100000"/>
              </a:lnSpc>
              <a:spcBef>
                <a:spcPts val="360"/>
              </a:spcBef>
              <a:tabLst>
                <a:tab pos="0" algn="l"/>
              </a:tabLst>
            </a:pPr>
            <a:endParaRPr lang="fr-FR" sz="1700" b="0" strike="noStrike" spc="-1">
              <a:solidFill>
                <a:srgbClr val="000000"/>
              </a:solidFill>
              <a:latin typeface="Arial"/>
            </a:endParaRPr>
          </a:p>
          <a:p>
            <a:pPr>
              <a:lnSpc>
                <a:spcPct val="100000"/>
              </a:lnSpc>
              <a:spcBef>
                <a:spcPts val="439"/>
              </a:spcBef>
              <a:tabLst>
                <a:tab pos="0" algn="l"/>
              </a:tabLst>
            </a:pPr>
            <a:endParaRPr lang="fr-FR" sz="2200" b="0" strike="noStrike" spc="-1">
              <a:solidFill>
                <a:srgbClr val="000000"/>
              </a:solidFill>
              <a:latin typeface="Arial"/>
            </a:endParaRPr>
          </a:p>
        </p:txBody>
      </p:sp>
      <p:sp>
        <p:nvSpPr>
          <p:cNvPr id="282" name="CustomShape 3"/>
          <p:cNvSpPr/>
          <p:nvPr/>
        </p:nvSpPr>
        <p:spPr>
          <a:xfrm>
            <a:off x="658800" y="6356520"/>
            <a:ext cx="2846160" cy="363240"/>
          </a:xfrm>
          <a:prstGeom prst="rect">
            <a:avLst/>
          </a:prstGeom>
          <a:noFill/>
          <a:ln w="0">
            <a:noFill/>
          </a:ln>
        </p:spPr>
        <p:style>
          <a:lnRef idx="0">
            <a:scrgbClr r="0" g="0" b="0"/>
          </a:lnRef>
          <a:fillRef idx="0">
            <a:scrgbClr r="0" g="0" b="0"/>
          </a:fillRef>
          <a:effectRef idx="0">
            <a:scrgbClr r="0" g="0" b="0"/>
          </a:effectRef>
          <a:fontRef idx="minor"/>
        </p:style>
        <p:txBody>
          <a:bodyPr lIns="45720" tIns="45000" rIns="90000" bIns="45000" anchor="ctr">
            <a:noAutofit/>
          </a:bodyPr>
          <a:lstStyle/>
          <a:p>
            <a:pPr>
              <a:lnSpc>
                <a:spcPct val="100000"/>
              </a:lnSpc>
            </a:pPr>
            <a:r>
              <a:rPr lang="fr-FR" sz="1200" b="0" strike="noStrike" spc="-1">
                <a:solidFill>
                  <a:srgbClr val="595959"/>
                </a:solidFill>
                <a:latin typeface="Century Gothic"/>
                <a:ea typeface="DejaVu Sans"/>
              </a:rPr>
              <a:t>Page </a:t>
            </a:r>
            <a:fld id="{E4318A86-AE5B-4C4F-A450-63FCA3CF1431}" type="slidenum">
              <a:rPr lang="fr-FR" sz="1200" b="0" strike="noStrike" spc="-1">
                <a:solidFill>
                  <a:srgbClr val="595959"/>
                </a:solidFill>
                <a:latin typeface="Century Gothic"/>
                <a:ea typeface="DejaVu Sans"/>
              </a:rPr>
              <a:t>29</a:t>
            </a:fld>
            <a:endParaRPr lang="fr-FR" sz="1200" b="0" strike="noStrike" spc="-1">
              <a:solidFill>
                <a:srgbClr val="000000"/>
              </a:solidFill>
              <a:latin typeface="Arial"/>
            </a:endParaRPr>
          </a:p>
        </p:txBody>
      </p:sp>
      <p:pic>
        <p:nvPicPr>
          <p:cNvPr id="283" name="Image 3"/>
          <p:cNvPicPr/>
          <p:nvPr/>
        </p:nvPicPr>
        <p:blipFill>
          <a:blip r:embed="rId3"/>
          <a:stretch/>
        </p:blipFill>
        <p:spPr>
          <a:xfrm>
            <a:off x="642600" y="908640"/>
            <a:ext cx="7570800" cy="5227920"/>
          </a:xfrm>
          <a:prstGeom prst="rect">
            <a:avLst/>
          </a:prstGeom>
          <a:ln w="0">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6" name="Image 4"/>
          <p:cNvPicPr/>
          <p:nvPr/>
        </p:nvPicPr>
        <p:blipFill>
          <a:blip r:embed="rId2"/>
          <a:stretch/>
        </p:blipFill>
        <p:spPr>
          <a:xfrm>
            <a:off x="31320" y="476640"/>
            <a:ext cx="9112320" cy="5582880"/>
          </a:xfrm>
          <a:prstGeom prst="rect">
            <a:avLst/>
          </a:prstGeom>
          <a:ln w="0">
            <a:noFill/>
          </a:ln>
        </p:spPr>
      </p:pic>
      <p:sp>
        <p:nvSpPr>
          <p:cNvPr id="187" name="PlaceHolder 1"/>
          <p:cNvSpPr>
            <a:spLocks noGrp="1"/>
          </p:cNvSpPr>
          <p:nvPr>
            <p:ph type="dt" idx="15"/>
          </p:nvPr>
        </p:nvSpPr>
        <p:spPr>
          <a:xfrm>
            <a:off x="6362640" y="6356520"/>
            <a:ext cx="2085480" cy="364680"/>
          </a:xfrm>
          <a:prstGeom prst="rect">
            <a:avLst/>
          </a:prstGeom>
          <a:noFill/>
          <a:ln w="0">
            <a:noFill/>
          </a:ln>
        </p:spPr>
        <p:txBody>
          <a:bodyPr rIns="45720" anchor="ctr">
            <a:noAutofit/>
          </a:bodyPr>
          <a:lstStyle/>
          <a:p>
            <a:pPr indent="0">
              <a:buNone/>
            </a:pPr>
            <a:endParaRPr lang="fr-FR" sz="1200" b="0" strike="noStrike" spc="-1">
              <a:solidFill>
                <a:srgbClr val="595959"/>
              </a:solidFill>
              <a:latin typeface="Century Gothic"/>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 name="CustomShape 1"/>
          <p:cNvSpPr/>
          <p:nvPr/>
        </p:nvSpPr>
        <p:spPr>
          <a:xfrm>
            <a:off x="467640" y="188640"/>
            <a:ext cx="8227800" cy="15379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ts val="5800"/>
              </a:lnSpc>
            </a:pPr>
            <a:r>
              <a:rPr lang="fr-FR" sz="3400" b="0" strike="noStrike" spc="-1">
                <a:solidFill>
                  <a:srgbClr val="2F5897"/>
                </a:solidFill>
                <a:latin typeface="Palatino Linotype"/>
                <a:ea typeface="DejaVu Sans"/>
              </a:rPr>
              <a:t>Appréhender l’articulation entre catalogue local et catalogue collectif</a:t>
            </a:r>
            <a:endParaRPr lang="fr-FR" sz="3400" b="0" strike="noStrike" spc="-1">
              <a:solidFill>
                <a:srgbClr val="000000"/>
              </a:solidFill>
              <a:latin typeface="Arial"/>
            </a:endParaRPr>
          </a:p>
        </p:txBody>
      </p:sp>
      <p:sp>
        <p:nvSpPr>
          <p:cNvPr id="285" name="CustomShape 2"/>
          <p:cNvSpPr/>
          <p:nvPr/>
        </p:nvSpPr>
        <p:spPr>
          <a:xfrm>
            <a:off x="602640" y="1910880"/>
            <a:ext cx="8001360" cy="35341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rmAutofit/>
          </a:bodyPr>
          <a:lstStyle/>
          <a:p>
            <a:pPr>
              <a:lnSpc>
                <a:spcPct val="100000"/>
              </a:lnSpc>
              <a:spcBef>
                <a:spcPts val="360"/>
              </a:spcBef>
              <a:tabLst>
                <a:tab pos="0" algn="l"/>
              </a:tabLst>
            </a:pPr>
            <a:endParaRPr lang="fr-FR" sz="1800" b="0" strike="noStrike" spc="-1">
              <a:solidFill>
                <a:srgbClr val="000000"/>
              </a:solidFill>
              <a:latin typeface="Arial"/>
            </a:endParaRPr>
          </a:p>
          <a:p>
            <a:pPr marL="343080" indent="-341640">
              <a:lnSpc>
                <a:spcPct val="100000"/>
              </a:lnSpc>
              <a:spcBef>
                <a:spcPts val="360"/>
              </a:spcBef>
              <a:buClr>
                <a:srgbClr val="7F7F7F"/>
              </a:buClr>
              <a:buFont typeface="Arial"/>
              <a:buChar char="•"/>
              <a:tabLst>
                <a:tab pos="0" algn="l"/>
              </a:tabLst>
            </a:pPr>
            <a:r>
              <a:rPr lang="fr-FR" sz="1600" b="0" strike="noStrike" spc="-1">
                <a:solidFill>
                  <a:srgbClr val="7F7F7F"/>
                </a:solidFill>
                <a:latin typeface="Century Gothic"/>
                <a:ea typeface="DejaVu Sans"/>
              </a:rPr>
              <a:t>Difficultés d’une partie des collègues à se projeter au-delà du catalogue local : pourquoi s’aligner avec le Sudoc, à quoi servent les identifiants ? </a:t>
            </a:r>
            <a:endParaRPr lang="fr-FR" sz="1600" b="0" strike="noStrike" spc="-1">
              <a:solidFill>
                <a:srgbClr val="000000"/>
              </a:solidFill>
              <a:latin typeface="Arial"/>
            </a:endParaRPr>
          </a:p>
          <a:p>
            <a:pPr>
              <a:lnSpc>
                <a:spcPct val="100000"/>
              </a:lnSpc>
              <a:spcBef>
                <a:spcPts val="360"/>
              </a:spcBef>
              <a:tabLst>
                <a:tab pos="0" algn="l"/>
              </a:tabLst>
            </a:pPr>
            <a:endParaRPr lang="fr-FR" sz="1600" b="0" strike="noStrike" spc="-1">
              <a:solidFill>
                <a:srgbClr val="000000"/>
              </a:solidFill>
              <a:latin typeface="Arial"/>
            </a:endParaRPr>
          </a:p>
          <a:p>
            <a:pPr marL="343080" indent="-341640">
              <a:lnSpc>
                <a:spcPct val="100000"/>
              </a:lnSpc>
              <a:spcBef>
                <a:spcPts val="360"/>
              </a:spcBef>
              <a:buClr>
                <a:srgbClr val="7F7F7F"/>
              </a:buClr>
              <a:buFont typeface="Arial"/>
              <a:buChar char="•"/>
              <a:tabLst>
                <a:tab pos="0" algn="l"/>
              </a:tabLst>
            </a:pPr>
            <a:r>
              <a:rPr lang="fr-FR" sz="1600" b="0" strike="noStrike" spc="-1">
                <a:solidFill>
                  <a:srgbClr val="7F7F7F"/>
                </a:solidFill>
                <a:latin typeface="Century Gothic"/>
                <a:ea typeface="DejaVu Sans"/>
              </a:rPr>
              <a:t>Difficultés à distinguer ce qui relève de données et de choix de catalogage locaux, et ce qui relève de catalogues collectifs : pourquoi des différences de catalogage entre le catalogue local et le Sudoc ?</a:t>
            </a:r>
            <a:endParaRPr lang="fr-FR" sz="1600" b="0" strike="noStrike" spc="-1">
              <a:solidFill>
                <a:srgbClr val="000000"/>
              </a:solidFill>
              <a:latin typeface="Arial"/>
            </a:endParaRPr>
          </a:p>
          <a:p>
            <a:pPr>
              <a:lnSpc>
                <a:spcPct val="100000"/>
              </a:lnSpc>
              <a:spcBef>
                <a:spcPts val="360"/>
              </a:spcBef>
              <a:tabLst>
                <a:tab pos="0" algn="l"/>
              </a:tabLst>
            </a:pPr>
            <a:endParaRPr lang="fr-FR" sz="1600" b="0" strike="noStrike" spc="-1">
              <a:solidFill>
                <a:srgbClr val="000000"/>
              </a:solidFill>
              <a:latin typeface="Arial"/>
            </a:endParaRPr>
          </a:p>
          <a:p>
            <a:pPr marL="343080" indent="-341640">
              <a:lnSpc>
                <a:spcPct val="100000"/>
              </a:lnSpc>
              <a:spcBef>
                <a:spcPts val="360"/>
              </a:spcBef>
              <a:buClr>
                <a:srgbClr val="7F7F7F"/>
              </a:buClr>
              <a:buFont typeface="Arial"/>
              <a:buChar char="•"/>
              <a:tabLst>
                <a:tab pos="0" algn="l"/>
              </a:tabLst>
            </a:pPr>
            <a:r>
              <a:rPr lang="fr-FR" sz="1600" b="0" strike="noStrike" spc="-1">
                <a:solidFill>
                  <a:srgbClr val="7F7F7F"/>
                </a:solidFill>
                <a:latin typeface="Century Gothic"/>
                <a:ea typeface="DejaVu Sans"/>
              </a:rPr>
              <a:t>Au-delà du Sudoc, ce sont des difficultés à comprendre l’articulation entre notre catalogue, nos données, les données d’autres catalogues, les différentes normes  et l’environnement numérique en général. </a:t>
            </a:r>
            <a:endParaRPr lang="fr-FR" sz="1600" b="0" strike="noStrike" spc="-1">
              <a:solidFill>
                <a:srgbClr val="000000"/>
              </a:solidFill>
              <a:latin typeface="Arial"/>
            </a:endParaRPr>
          </a:p>
        </p:txBody>
      </p:sp>
      <p:sp>
        <p:nvSpPr>
          <p:cNvPr id="286" name="CustomShape 3"/>
          <p:cNvSpPr/>
          <p:nvPr/>
        </p:nvSpPr>
        <p:spPr>
          <a:xfrm>
            <a:off x="658800" y="6356520"/>
            <a:ext cx="2846160" cy="363240"/>
          </a:xfrm>
          <a:prstGeom prst="rect">
            <a:avLst/>
          </a:prstGeom>
          <a:noFill/>
          <a:ln w="0">
            <a:noFill/>
          </a:ln>
        </p:spPr>
        <p:style>
          <a:lnRef idx="0">
            <a:scrgbClr r="0" g="0" b="0"/>
          </a:lnRef>
          <a:fillRef idx="0">
            <a:scrgbClr r="0" g="0" b="0"/>
          </a:fillRef>
          <a:effectRef idx="0">
            <a:scrgbClr r="0" g="0" b="0"/>
          </a:effectRef>
          <a:fontRef idx="minor"/>
        </p:style>
        <p:txBody>
          <a:bodyPr lIns="45720" tIns="45000" rIns="90000" bIns="45000" anchor="ctr">
            <a:noAutofit/>
          </a:bodyPr>
          <a:lstStyle/>
          <a:p>
            <a:pPr>
              <a:lnSpc>
                <a:spcPct val="100000"/>
              </a:lnSpc>
            </a:pPr>
            <a:r>
              <a:rPr lang="fr-FR" sz="1200" b="0" strike="noStrike" spc="-1">
                <a:solidFill>
                  <a:srgbClr val="595959"/>
                </a:solidFill>
                <a:latin typeface="Century Gothic"/>
                <a:ea typeface="DejaVu Sans"/>
              </a:rPr>
              <a:t>Page </a:t>
            </a:r>
            <a:fld id="{FC6EB8FD-35F0-4921-8BA0-3D09CB5BB202}" type="slidenum">
              <a:rPr lang="fr-FR" sz="1200" b="0" strike="noStrike" spc="-1">
                <a:solidFill>
                  <a:srgbClr val="595959"/>
                </a:solidFill>
                <a:latin typeface="Century Gothic"/>
                <a:ea typeface="DejaVu Sans"/>
              </a:rPr>
              <a:t>30</a:t>
            </a:fld>
            <a:endParaRPr lang="fr-FR" sz="1200" b="0" strike="noStrike" spc="-1">
              <a:solidFill>
                <a:srgbClr val="00000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 name="CustomShape 1"/>
          <p:cNvSpPr/>
          <p:nvPr/>
        </p:nvSpPr>
        <p:spPr>
          <a:xfrm>
            <a:off x="457200" y="188640"/>
            <a:ext cx="8227800" cy="9342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ts val="5800"/>
              </a:lnSpc>
            </a:pPr>
            <a:r>
              <a:rPr lang="fr-FR" sz="3400" b="0" strike="noStrike" spc="-1">
                <a:solidFill>
                  <a:srgbClr val="2F5897"/>
                </a:solidFill>
                <a:latin typeface="Palatino Linotype"/>
                <a:ea typeface="DejaVu Sans"/>
              </a:rPr>
              <a:t>Quel accompagnement des équipes ?</a:t>
            </a:r>
            <a:endParaRPr lang="fr-FR" sz="3400" b="0" strike="noStrike" spc="-1">
              <a:solidFill>
                <a:srgbClr val="000000"/>
              </a:solidFill>
              <a:latin typeface="Arial"/>
            </a:endParaRPr>
          </a:p>
        </p:txBody>
      </p:sp>
      <p:sp>
        <p:nvSpPr>
          <p:cNvPr id="288" name="CustomShape 2"/>
          <p:cNvSpPr/>
          <p:nvPr/>
        </p:nvSpPr>
        <p:spPr>
          <a:xfrm>
            <a:off x="530640" y="1484640"/>
            <a:ext cx="8001360" cy="47116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rmAutofit/>
          </a:bodyPr>
          <a:lstStyle/>
          <a:p>
            <a:pPr marL="343080" indent="-341640">
              <a:lnSpc>
                <a:spcPct val="100000"/>
              </a:lnSpc>
              <a:spcBef>
                <a:spcPts val="360"/>
              </a:spcBef>
              <a:buClr>
                <a:srgbClr val="7F7F7F"/>
              </a:buClr>
              <a:buFont typeface="Arial"/>
              <a:buChar char="•"/>
              <a:tabLst>
                <a:tab pos="0" algn="l"/>
              </a:tabLst>
            </a:pPr>
            <a:r>
              <a:rPr lang="fr-FR" sz="1600" b="0" strike="noStrike" spc="-1">
                <a:solidFill>
                  <a:srgbClr val="7F7F7F"/>
                </a:solidFill>
                <a:latin typeface="Century Gothic"/>
                <a:ea typeface="DejaVu Sans"/>
              </a:rPr>
              <a:t>Les équipes de catalogueurs : </a:t>
            </a:r>
            <a:endParaRPr lang="fr-FR" sz="1600" b="0" strike="noStrike" spc="-1">
              <a:solidFill>
                <a:srgbClr val="000000"/>
              </a:solidFill>
              <a:latin typeface="Arial"/>
            </a:endParaRPr>
          </a:p>
          <a:p>
            <a:pPr>
              <a:lnSpc>
                <a:spcPct val="100000"/>
              </a:lnSpc>
              <a:spcBef>
                <a:spcPts val="360"/>
              </a:spcBef>
              <a:tabLst>
                <a:tab pos="0" algn="l"/>
              </a:tabLst>
            </a:pPr>
            <a:endParaRPr lang="fr-FR" sz="1600" b="0" strike="noStrike" spc="-1">
              <a:solidFill>
                <a:srgbClr val="000000"/>
              </a:solidFill>
              <a:latin typeface="Arial"/>
            </a:endParaRPr>
          </a:p>
          <a:p>
            <a:pPr marL="343080" indent="-341640">
              <a:lnSpc>
                <a:spcPct val="100000"/>
              </a:lnSpc>
              <a:spcBef>
                <a:spcPts val="360"/>
              </a:spcBef>
              <a:buClr>
                <a:srgbClr val="7F7F7F"/>
              </a:buClr>
              <a:buFont typeface="Arial"/>
              <a:buChar char="•"/>
              <a:tabLst>
                <a:tab pos="0" algn="l"/>
              </a:tabLst>
            </a:pPr>
            <a:r>
              <a:rPr lang="fr-FR" sz="1600" b="0" strike="noStrike" spc="-1">
                <a:solidFill>
                  <a:srgbClr val="7F7F7F"/>
                </a:solidFill>
                <a:latin typeface="Century Gothic"/>
                <a:ea typeface="DejaVu Sans"/>
              </a:rPr>
              <a:t>Formations extérieures à l’établissement : formation Médiadix, formation catalogueur Sudoc. </a:t>
            </a:r>
            <a:endParaRPr lang="fr-FR" sz="1600" b="0" strike="noStrike" spc="-1">
              <a:solidFill>
                <a:srgbClr val="000000"/>
              </a:solidFill>
              <a:latin typeface="Arial"/>
            </a:endParaRPr>
          </a:p>
          <a:p>
            <a:pPr>
              <a:lnSpc>
                <a:spcPct val="100000"/>
              </a:lnSpc>
              <a:spcBef>
                <a:spcPts val="360"/>
              </a:spcBef>
              <a:tabLst>
                <a:tab pos="0" algn="l"/>
              </a:tabLst>
            </a:pPr>
            <a:endParaRPr lang="fr-FR" sz="1600" b="0" strike="noStrike" spc="-1">
              <a:solidFill>
                <a:srgbClr val="000000"/>
              </a:solidFill>
              <a:latin typeface="Arial"/>
            </a:endParaRPr>
          </a:p>
          <a:p>
            <a:pPr marL="343080" indent="-341640">
              <a:lnSpc>
                <a:spcPct val="100000"/>
              </a:lnSpc>
              <a:spcBef>
                <a:spcPts val="360"/>
              </a:spcBef>
              <a:buClr>
                <a:srgbClr val="7F7F7F"/>
              </a:buClr>
              <a:buFont typeface="Arial"/>
              <a:buChar char="•"/>
              <a:tabLst>
                <a:tab pos="0" algn="l"/>
              </a:tabLst>
            </a:pPr>
            <a:r>
              <a:rPr lang="fr-FR" sz="1600" b="0" strike="noStrike" spc="-1">
                <a:solidFill>
                  <a:srgbClr val="7F7F7F"/>
                </a:solidFill>
                <a:latin typeface="Century Gothic"/>
                <a:ea typeface="DejaVu Sans"/>
              </a:rPr>
              <a:t>Organisation en interne et propre au SHD de séances de formations thématiques : catalogage des monographies, catalogage des périodiques, champs spécifiques à la Transition bibliographique, import de notices etc.</a:t>
            </a:r>
            <a:endParaRPr lang="fr-FR" sz="1600" b="0" strike="noStrike" spc="-1">
              <a:solidFill>
                <a:srgbClr val="000000"/>
              </a:solidFill>
              <a:latin typeface="Arial"/>
            </a:endParaRPr>
          </a:p>
          <a:p>
            <a:pPr>
              <a:lnSpc>
                <a:spcPct val="100000"/>
              </a:lnSpc>
              <a:spcBef>
                <a:spcPts val="360"/>
              </a:spcBef>
              <a:tabLst>
                <a:tab pos="0" algn="l"/>
              </a:tabLst>
            </a:pPr>
            <a:endParaRPr lang="fr-FR" sz="1600" b="0" strike="noStrike" spc="-1">
              <a:solidFill>
                <a:srgbClr val="000000"/>
              </a:solidFill>
              <a:latin typeface="Arial"/>
            </a:endParaRPr>
          </a:p>
          <a:p>
            <a:pPr marL="343080" indent="-341640">
              <a:lnSpc>
                <a:spcPct val="100000"/>
              </a:lnSpc>
              <a:spcBef>
                <a:spcPts val="360"/>
              </a:spcBef>
              <a:buClr>
                <a:srgbClr val="7F7F7F"/>
              </a:buClr>
              <a:buFont typeface="Arial"/>
              <a:buChar char="•"/>
              <a:tabLst>
                <a:tab pos="0" algn="l"/>
              </a:tabLst>
            </a:pPr>
            <a:r>
              <a:rPr lang="fr-FR" sz="1600" b="0" strike="noStrike" spc="-1">
                <a:solidFill>
                  <a:srgbClr val="7F7F7F"/>
                </a:solidFill>
                <a:latin typeface="Century Gothic"/>
                <a:ea typeface="DejaVu Sans"/>
              </a:rPr>
              <a:t>Production de nombreux guides thématiques, créés en interne pour être adaptés aux particularités de nos collections : fiche pratique de catalogage, import de notices, guide des différents catalogues et identifiants de référence.</a:t>
            </a:r>
            <a:endParaRPr lang="fr-FR" sz="1600" b="0" strike="noStrike" spc="-1">
              <a:solidFill>
                <a:srgbClr val="000000"/>
              </a:solidFill>
              <a:latin typeface="Arial"/>
            </a:endParaRPr>
          </a:p>
          <a:p>
            <a:pPr>
              <a:lnSpc>
                <a:spcPct val="100000"/>
              </a:lnSpc>
              <a:spcBef>
                <a:spcPts val="360"/>
              </a:spcBef>
              <a:tabLst>
                <a:tab pos="0" algn="l"/>
              </a:tabLst>
            </a:pPr>
            <a:endParaRPr lang="fr-FR" sz="1600" b="0" strike="noStrike" spc="-1">
              <a:solidFill>
                <a:srgbClr val="000000"/>
              </a:solidFill>
              <a:latin typeface="Arial"/>
            </a:endParaRPr>
          </a:p>
          <a:p>
            <a:pPr marL="343080" indent="-341640">
              <a:lnSpc>
                <a:spcPct val="100000"/>
              </a:lnSpc>
              <a:spcBef>
                <a:spcPts val="360"/>
              </a:spcBef>
              <a:buClr>
                <a:srgbClr val="7F7F7F"/>
              </a:buClr>
              <a:buFont typeface="Arial"/>
              <a:buChar char="•"/>
              <a:tabLst>
                <a:tab pos="0" algn="l"/>
              </a:tabLst>
            </a:pPr>
            <a:r>
              <a:rPr lang="fr-FR" sz="1600" b="0" strike="noStrike" spc="-1">
                <a:solidFill>
                  <a:srgbClr val="7F7F7F"/>
                </a:solidFill>
                <a:latin typeface="Century Gothic"/>
                <a:ea typeface="DejaVu Sans"/>
              </a:rPr>
              <a:t>Accompagnement continu : réponse aux sollicitations et questions des collègues.</a:t>
            </a:r>
            <a:endParaRPr lang="fr-FR" sz="1600" b="0" strike="noStrike" spc="-1">
              <a:solidFill>
                <a:srgbClr val="000000"/>
              </a:solidFill>
              <a:latin typeface="Arial"/>
            </a:endParaRPr>
          </a:p>
          <a:p>
            <a:pPr>
              <a:lnSpc>
                <a:spcPct val="100000"/>
              </a:lnSpc>
              <a:spcBef>
                <a:spcPts val="360"/>
              </a:spcBef>
              <a:tabLst>
                <a:tab pos="0" algn="l"/>
              </a:tabLst>
            </a:pPr>
            <a:endParaRPr lang="fr-FR" sz="1800" b="0" strike="noStrike" spc="-1">
              <a:solidFill>
                <a:srgbClr val="000000"/>
              </a:solidFill>
              <a:latin typeface="Arial"/>
            </a:endParaRPr>
          </a:p>
          <a:p>
            <a:pPr>
              <a:lnSpc>
                <a:spcPct val="100000"/>
              </a:lnSpc>
              <a:spcBef>
                <a:spcPts val="360"/>
              </a:spcBef>
              <a:tabLst>
                <a:tab pos="0" algn="l"/>
              </a:tabLst>
            </a:pPr>
            <a:endParaRPr lang="fr-FR" sz="1800" b="0" strike="noStrike" spc="-1">
              <a:solidFill>
                <a:srgbClr val="000000"/>
              </a:solidFill>
              <a:latin typeface="Arial"/>
            </a:endParaRPr>
          </a:p>
          <a:p>
            <a:pPr>
              <a:lnSpc>
                <a:spcPct val="100000"/>
              </a:lnSpc>
              <a:spcBef>
                <a:spcPts val="439"/>
              </a:spcBef>
              <a:tabLst>
                <a:tab pos="0" algn="l"/>
              </a:tabLst>
            </a:pPr>
            <a:endParaRPr lang="fr-FR" sz="1800" b="0" strike="noStrike" spc="-1">
              <a:solidFill>
                <a:srgbClr val="000000"/>
              </a:solidFill>
              <a:latin typeface="Arial"/>
            </a:endParaRPr>
          </a:p>
        </p:txBody>
      </p:sp>
      <p:sp>
        <p:nvSpPr>
          <p:cNvPr id="289" name="CustomShape 3"/>
          <p:cNvSpPr/>
          <p:nvPr/>
        </p:nvSpPr>
        <p:spPr>
          <a:xfrm>
            <a:off x="658800" y="6356520"/>
            <a:ext cx="2846160" cy="363240"/>
          </a:xfrm>
          <a:prstGeom prst="rect">
            <a:avLst/>
          </a:prstGeom>
          <a:noFill/>
          <a:ln w="0">
            <a:noFill/>
          </a:ln>
        </p:spPr>
        <p:style>
          <a:lnRef idx="0">
            <a:scrgbClr r="0" g="0" b="0"/>
          </a:lnRef>
          <a:fillRef idx="0">
            <a:scrgbClr r="0" g="0" b="0"/>
          </a:fillRef>
          <a:effectRef idx="0">
            <a:scrgbClr r="0" g="0" b="0"/>
          </a:effectRef>
          <a:fontRef idx="minor"/>
        </p:style>
        <p:txBody>
          <a:bodyPr lIns="45720" tIns="45000" rIns="90000" bIns="45000" anchor="ctr">
            <a:noAutofit/>
          </a:bodyPr>
          <a:lstStyle/>
          <a:p>
            <a:pPr>
              <a:lnSpc>
                <a:spcPct val="100000"/>
              </a:lnSpc>
            </a:pPr>
            <a:r>
              <a:rPr lang="fr-FR" sz="1200" b="0" strike="noStrike" spc="-1">
                <a:solidFill>
                  <a:srgbClr val="595959"/>
                </a:solidFill>
                <a:latin typeface="Century Gothic"/>
                <a:ea typeface="DejaVu Sans"/>
              </a:rPr>
              <a:t>Page </a:t>
            </a:r>
            <a:fld id="{2EA26ABC-723E-40BA-BB8C-FB751C3A71FD}" type="slidenum">
              <a:rPr lang="fr-FR" sz="1200" b="0" strike="noStrike" spc="-1">
                <a:solidFill>
                  <a:srgbClr val="595959"/>
                </a:solidFill>
                <a:latin typeface="Century Gothic"/>
                <a:ea typeface="DejaVu Sans"/>
              </a:rPr>
              <a:t>31</a:t>
            </a:fld>
            <a:endParaRPr lang="fr-FR" sz="1200" b="0" strike="noStrike" spc="-1">
              <a:solidFill>
                <a:srgbClr val="00000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 name="CustomShape 1"/>
          <p:cNvSpPr/>
          <p:nvPr/>
        </p:nvSpPr>
        <p:spPr>
          <a:xfrm>
            <a:off x="457200" y="188640"/>
            <a:ext cx="8794800" cy="9342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ts val="5800"/>
              </a:lnSpc>
            </a:pPr>
            <a:endParaRPr lang="fr-FR" sz="3400" b="0" strike="noStrike" spc="-1">
              <a:solidFill>
                <a:srgbClr val="000000"/>
              </a:solidFill>
              <a:latin typeface="Arial"/>
            </a:endParaRPr>
          </a:p>
          <a:p>
            <a:pPr algn="ctr">
              <a:lnSpc>
                <a:spcPts val="5800"/>
              </a:lnSpc>
            </a:pPr>
            <a:r>
              <a:rPr lang="fr-FR" sz="3400" b="0" strike="noStrike" spc="-1">
                <a:solidFill>
                  <a:srgbClr val="2F5897"/>
                </a:solidFill>
                <a:latin typeface="Palatino Linotype"/>
                <a:ea typeface="DejaVu Sans"/>
              </a:rPr>
              <a:t>La liste des guides pratiques de catalogage. </a:t>
            </a:r>
            <a:endParaRPr lang="fr-FR" sz="3400" b="0" strike="noStrike" spc="-1">
              <a:solidFill>
                <a:srgbClr val="000000"/>
              </a:solidFill>
              <a:latin typeface="Arial"/>
            </a:endParaRPr>
          </a:p>
        </p:txBody>
      </p:sp>
      <p:sp>
        <p:nvSpPr>
          <p:cNvPr id="291" name="CustomShape 2"/>
          <p:cNvSpPr/>
          <p:nvPr/>
        </p:nvSpPr>
        <p:spPr>
          <a:xfrm>
            <a:off x="530640" y="1484640"/>
            <a:ext cx="8001360" cy="47116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rmAutofit/>
          </a:bodyPr>
          <a:lstStyle/>
          <a:p>
            <a:pPr>
              <a:lnSpc>
                <a:spcPct val="100000"/>
              </a:lnSpc>
              <a:spcBef>
                <a:spcPts val="360"/>
              </a:spcBef>
              <a:tabLst>
                <a:tab pos="0" algn="l"/>
              </a:tabLst>
            </a:pPr>
            <a:endParaRPr lang="fr-FR" sz="1800" b="0" strike="noStrike" spc="-1">
              <a:solidFill>
                <a:srgbClr val="000000"/>
              </a:solidFill>
              <a:latin typeface="Arial"/>
            </a:endParaRPr>
          </a:p>
          <a:p>
            <a:pPr>
              <a:lnSpc>
                <a:spcPct val="100000"/>
              </a:lnSpc>
              <a:spcBef>
                <a:spcPts val="360"/>
              </a:spcBef>
              <a:tabLst>
                <a:tab pos="0" algn="l"/>
              </a:tabLst>
            </a:pPr>
            <a:endParaRPr lang="fr-FR" sz="1800" b="0" strike="noStrike" spc="-1">
              <a:solidFill>
                <a:srgbClr val="000000"/>
              </a:solidFill>
              <a:latin typeface="Arial"/>
            </a:endParaRPr>
          </a:p>
          <a:p>
            <a:pPr>
              <a:lnSpc>
                <a:spcPct val="100000"/>
              </a:lnSpc>
              <a:spcBef>
                <a:spcPts val="439"/>
              </a:spcBef>
              <a:tabLst>
                <a:tab pos="0" algn="l"/>
              </a:tabLst>
            </a:pPr>
            <a:endParaRPr lang="fr-FR" sz="1800" b="0" strike="noStrike" spc="-1">
              <a:solidFill>
                <a:srgbClr val="000000"/>
              </a:solidFill>
              <a:latin typeface="Arial"/>
            </a:endParaRPr>
          </a:p>
        </p:txBody>
      </p:sp>
      <p:sp>
        <p:nvSpPr>
          <p:cNvPr id="292" name="CustomShape 3"/>
          <p:cNvSpPr/>
          <p:nvPr/>
        </p:nvSpPr>
        <p:spPr>
          <a:xfrm>
            <a:off x="658800" y="6356520"/>
            <a:ext cx="2846160" cy="363240"/>
          </a:xfrm>
          <a:prstGeom prst="rect">
            <a:avLst/>
          </a:prstGeom>
          <a:noFill/>
          <a:ln w="0">
            <a:noFill/>
          </a:ln>
        </p:spPr>
        <p:style>
          <a:lnRef idx="0">
            <a:scrgbClr r="0" g="0" b="0"/>
          </a:lnRef>
          <a:fillRef idx="0">
            <a:scrgbClr r="0" g="0" b="0"/>
          </a:fillRef>
          <a:effectRef idx="0">
            <a:scrgbClr r="0" g="0" b="0"/>
          </a:effectRef>
          <a:fontRef idx="minor"/>
        </p:style>
        <p:txBody>
          <a:bodyPr lIns="45720" tIns="45000" rIns="90000" bIns="45000" anchor="ctr">
            <a:noAutofit/>
          </a:bodyPr>
          <a:lstStyle/>
          <a:p>
            <a:pPr>
              <a:lnSpc>
                <a:spcPct val="100000"/>
              </a:lnSpc>
            </a:pPr>
            <a:r>
              <a:rPr lang="fr-FR" sz="1200" b="0" strike="noStrike" spc="-1">
                <a:solidFill>
                  <a:srgbClr val="595959"/>
                </a:solidFill>
                <a:latin typeface="Century Gothic"/>
                <a:ea typeface="DejaVu Sans"/>
              </a:rPr>
              <a:t>Page </a:t>
            </a:r>
            <a:fld id="{E6D0FCE6-FCD7-4FE4-A640-E6B0B8D04E90}" type="slidenum">
              <a:rPr lang="fr-FR" sz="1200" b="0" strike="noStrike" spc="-1">
                <a:solidFill>
                  <a:srgbClr val="595959"/>
                </a:solidFill>
                <a:latin typeface="Century Gothic"/>
                <a:ea typeface="DejaVu Sans"/>
              </a:rPr>
              <a:t>32</a:t>
            </a:fld>
            <a:endParaRPr lang="fr-FR" sz="1200" b="0" strike="noStrike" spc="-1">
              <a:solidFill>
                <a:srgbClr val="000000"/>
              </a:solidFill>
              <a:latin typeface="Arial"/>
            </a:endParaRPr>
          </a:p>
        </p:txBody>
      </p:sp>
      <p:pic>
        <p:nvPicPr>
          <p:cNvPr id="293" name="Image 4"/>
          <p:cNvPicPr/>
          <p:nvPr/>
        </p:nvPicPr>
        <p:blipFill>
          <a:blip r:embed="rId3"/>
          <a:stretch/>
        </p:blipFill>
        <p:spPr>
          <a:xfrm>
            <a:off x="336600" y="1911600"/>
            <a:ext cx="8389440" cy="3858120"/>
          </a:xfrm>
          <a:prstGeom prst="rect">
            <a:avLst/>
          </a:prstGeom>
          <a:ln w="0">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 name="CustomShape 1"/>
          <p:cNvSpPr/>
          <p:nvPr/>
        </p:nvSpPr>
        <p:spPr>
          <a:xfrm>
            <a:off x="457200" y="188640"/>
            <a:ext cx="8227800" cy="9342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ts val="5800"/>
              </a:lnSpc>
            </a:pPr>
            <a:r>
              <a:rPr lang="fr-FR" sz="3400" b="0" strike="noStrike" spc="-1">
                <a:solidFill>
                  <a:srgbClr val="2F5897"/>
                </a:solidFill>
                <a:latin typeface="Palatino Linotype"/>
                <a:ea typeface="DejaVu Sans"/>
              </a:rPr>
              <a:t>Un extrait de notre guide de catalogage</a:t>
            </a:r>
            <a:endParaRPr lang="fr-FR" sz="3400" b="0" strike="noStrike" spc="-1">
              <a:solidFill>
                <a:srgbClr val="000000"/>
              </a:solidFill>
              <a:latin typeface="Arial"/>
            </a:endParaRPr>
          </a:p>
        </p:txBody>
      </p:sp>
      <p:sp>
        <p:nvSpPr>
          <p:cNvPr id="295" name="CustomShape 2"/>
          <p:cNvSpPr/>
          <p:nvPr/>
        </p:nvSpPr>
        <p:spPr>
          <a:xfrm>
            <a:off x="530640" y="1484640"/>
            <a:ext cx="8001360" cy="47116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rmAutofit/>
          </a:bodyPr>
          <a:lstStyle/>
          <a:p>
            <a:pPr>
              <a:lnSpc>
                <a:spcPct val="100000"/>
              </a:lnSpc>
              <a:spcBef>
                <a:spcPts val="360"/>
              </a:spcBef>
              <a:tabLst>
                <a:tab pos="0" algn="l"/>
              </a:tabLst>
            </a:pPr>
            <a:endParaRPr lang="fr-FR" sz="1800" b="0" strike="noStrike" spc="-1">
              <a:solidFill>
                <a:srgbClr val="000000"/>
              </a:solidFill>
              <a:latin typeface="Arial"/>
            </a:endParaRPr>
          </a:p>
          <a:p>
            <a:pPr>
              <a:lnSpc>
                <a:spcPct val="100000"/>
              </a:lnSpc>
              <a:spcBef>
                <a:spcPts val="360"/>
              </a:spcBef>
              <a:tabLst>
                <a:tab pos="0" algn="l"/>
              </a:tabLst>
            </a:pPr>
            <a:endParaRPr lang="fr-FR" sz="1800" b="0" strike="noStrike" spc="-1">
              <a:solidFill>
                <a:srgbClr val="000000"/>
              </a:solidFill>
              <a:latin typeface="Arial"/>
            </a:endParaRPr>
          </a:p>
          <a:p>
            <a:pPr>
              <a:lnSpc>
                <a:spcPct val="100000"/>
              </a:lnSpc>
              <a:spcBef>
                <a:spcPts val="439"/>
              </a:spcBef>
              <a:tabLst>
                <a:tab pos="0" algn="l"/>
              </a:tabLst>
            </a:pPr>
            <a:endParaRPr lang="fr-FR" sz="1800" b="0" strike="noStrike" spc="-1">
              <a:solidFill>
                <a:srgbClr val="000000"/>
              </a:solidFill>
              <a:latin typeface="Arial"/>
            </a:endParaRPr>
          </a:p>
        </p:txBody>
      </p:sp>
      <p:sp>
        <p:nvSpPr>
          <p:cNvPr id="296" name="CustomShape 3"/>
          <p:cNvSpPr/>
          <p:nvPr/>
        </p:nvSpPr>
        <p:spPr>
          <a:xfrm>
            <a:off x="658800" y="6356520"/>
            <a:ext cx="2846160" cy="363240"/>
          </a:xfrm>
          <a:prstGeom prst="rect">
            <a:avLst/>
          </a:prstGeom>
          <a:noFill/>
          <a:ln w="0">
            <a:noFill/>
          </a:ln>
        </p:spPr>
        <p:style>
          <a:lnRef idx="0">
            <a:scrgbClr r="0" g="0" b="0"/>
          </a:lnRef>
          <a:fillRef idx="0">
            <a:scrgbClr r="0" g="0" b="0"/>
          </a:fillRef>
          <a:effectRef idx="0">
            <a:scrgbClr r="0" g="0" b="0"/>
          </a:effectRef>
          <a:fontRef idx="minor"/>
        </p:style>
        <p:txBody>
          <a:bodyPr lIns="45720" tIns="45000" rIns="90000" bIns="45000" anchor="ctr">
            <a:noAutofit/>
          </a:bodyPr>
          <a:lstStyle/>
          <a:p>
            <a:pPr>
              <a:lnSpc>
                <a:spcPct val="100000"/>
              </a:lnSpc>
            </a:pPr>
            <a:r>
              <a:rPr lang="fr-FR" sz="1200" b="0" strike="noStrike" spc="-1">
                <a:solidFill>
                  <a:srgbClr val="595959"/>
                </a:solidFill>
                <a:latin typeface="Century Gothic"/>
                <a:ea typeface="DejaVu Sans"/>
              </a:rPr>
              <a:t>Page </a:t>
            </a:r>
            <a:fld id="{DF6D7A98-C52A-413E-8401-5C8ADD59DC7C}" type="slidenum">
              <a:rPr lang="fr-FR" sz="1200" b="0" strike="noStrike" spc="-1">
                <a:solidFill>
                  <a:srgbClr val="595959"/>
                </a:solidFill>
                <a:latin typeface="Century Gothic"/>
                <a:ea typeface="DejaVu Sans"/>
              </a:rPr>
              <a:t>33</a:t>
            </a:fld>
            <a:endParaRPr lang="fr-FR" sz="1200" b="0" strike="noStrike" spc="-1">
              <a:solidFill>
                <a:srgbClr val="000000"/>
              </a:solidFill>
              <a:latin typeface="Arial"/>
            </a:endParaRPr>
          </a:p>
        </p:txBody>
      </p:sp>
      <p:pic>
        <p:nvPicPr>
          <p:cNvPr id="297" name="Image 2"/>
          <p:cNvPicPr/>
          <p:nvPr/>
        </p:nvPicPr>
        <p:blipFill>
          <a:blip r:embed="rId3"/>
          <a:stretch/>
        </p:blipFill>
        <p:spPr>
          <a:xfrm>
            <a:off x="658800" y="1243800"/>
            <a:ext cx="6081480" cy="2160000"/>
          </a:xfrm>
          <a:prstGeom prst="rect">
            <a:avLst/>
          </a:prstGeom>
          <a:ln w="0">
            <a:noFill/>
          </a:ln>
        </p:spPr>
      </p:pic>
      <p:pic>
        <p:nvPicPr>
          <p:cNvPr id="298" name="Image 3"/>
          <p:cNvPicPr/>
          <p:nvPr/>
        </p:nvPicPr>
        <p:blipFill>
          <a:blip r:embed="rId4"/>
          <a:stretch/>
        </p:blipFill>
        <p:spPr>
          <a:xfrm>
            <a:off x="668520" y="3380760"/>
            <a:ext cx="6062040" cy="2964240"/>
          </a:xfrm>
          <a:prstGeom prst="rect">
            <a:avLst/>
          </a:prstGeom>
          <a:ln w="0">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 name="CustomShape 1"/>
          <p:cNvSpPr/>
          <p:nvPr/>
        </p:nvSpPr>
        <p:spPr>
          <a:xfrm>
            <a:off x="457200" y="188640"/>
            <a:ext cx="7858800" cy="1944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ts val="5800"/>
              </a:lnSpc>
            </a:pPr>
            <a:r>
              <a:rPr lang="fr-FR" sz="3400" b="0" strike="noStrike" spc="-1">
                <a:solidFill>
                  <a:srgbClr val="2F5897"/>
                </a:solidFill>
                <a:latin typeface="Palatino Linotype"/>
                <a:ea typeface="DejaVu Sans"/>
              </a:rPr>
              <a:t>Un extrait de la partie introductive de présentation des champs de données codées</a:t>
            </a:r>
            <a:endParaRPr lang="fr-FR" sz="3400" b="0" strike="noStrike" spc="-1">
              <a:solidFill>
                <a:srgbClr val="000000"/>
              </a:solidFill>
              <a:latin typeface="Arial"/>
            </a:endParaRPr>
          </a:p>
        </p:txBody>
      </p:sp>
      <p:sp>
        <p:nvSpPr>
          <p:cNvPr id="300" name="CustomShape 2"/>
          <p:cNvSpPr/>
          <p:nvPr/>
        </p:nvSpPr>
        <p:spPr>
          <a:xfrm>
            <a:off x="530640" y="1484640"/>
            <a:ext cx="8001360" cy="47116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rmAutofit/>
          </a:bodyPr>
          <a:lstStyle/>
          <a:p>
            <a:pPr>
              <a:lnSpc>
                <a:spcPct val="100000"/>
              </a:lnSpc>
              <a:spcBef>
                <a:spcPts val="360"/>
              </a:spcBef>
              <a:tabLst>
                <a:tab pos="0" algn="l"/>
              </a:tabLst>
            </a:pPr>
            <a:endParaRPr lang="fr-FR" sz="1800" b="0" strike="noStrike" spc="-1">
              <a:solidFill>
                <a:srgbClr val="000000"/>
              </a:solidFill>
              <a:latin typeface="Arial"/>
            </a:endParaRPr>
          </a:p>
          <a:p>
            <a:pPr>
              <a:lnSpc>
                <a:spcPct val="100000"/>
              </a:lnSpc>
              <a:spcBef>
                <a:spcPts val="360"/>
              </a:spcBef>
              <a:tabLst>
                <a:tab pos="0" algn="l"/>
              </a:tabLst>
            </a:pPr>
            <a:endParaRPr lang="fr-FR" sz="1800" b="0" strike="noStrike" spc="-1">
              <a:solidFill>
                <a:srgbClr val="000000"/>
              </a:solidFill>
              <a:latin typeface="Arial"/>
            </a:endParaRPr>
          </a:p>
          <a:p>
            <a:pPr>
              <a:lnSpc>
                <a:spcPct val="100000"/>
              </a:lnSpc>
              <a:spcBef>
                <a:spcPts val="439"/>
              </a:spcBef>
              <a:tabLst>
                <a:tab pos="0" algn="l"/>
              </a:tabLst>
            </a:pPr>
            <a:endParaRPr lang="fr-FR" sz="1800" b="0" strike="noStrike" spc="-1">
              <a:solidFill>
                <a:srgbClr val="000000"/>
              </a:solidFill>
              <a:latin typeface="Arial"/>
            </a:endParaRPr>
          </a:p>
        </p:txBody>
      </p:sp>
      <p:sp>
        <p:nvSpPr>
          <p:cNvPr id="301" name="CustomShape 3"/>
          <p:cNvSpPr/>
          <p:nvPr/>
        </p:nvSpPr>
        <p:spPr>
          <a:xfrm>
            <a:off x="658800" y="6356520"/>
            <a:ext cx="2846160" cy="363240"/>
          </a:xfrm>
          <a:prstGeom prst="rect">
            <a:avLst/>
          </a:prstGeom>
          <a:noFill/>
          <a:ln w="0">
            <a:noFill/>
          </a:ln>
        </p:spPr>
        <p:style>
          <a:lnRef idx="0">
            <a:scrgbClr r="0" g="0" b="0"/>
          </a:lnRef>
          <a:fillRef idx="0">
            <a:scrgbClr r="0" g="0" b="0"/>
          </a:fillRef>
          <a:effectRef idx="0">
            <a:scrgbClr r="0" g="0" b="0"/>
          </a:effectRef>
          <a:fontRef idx="minor"/>
        </p:style>
        <p:txBody>
          <a:bodyPr lIns="45720" tIns="45000" rIns="90000" bIns="45000" anchor="ctr">
            <a:noAutofit/>
          </a:bodyPr>
          <a:lstStyle/>
          <a:p>
            <a:pPr>
              <a:lnSpc>
                <a:spcPct val="100000"/>
              </a:lnSpc>
            </a:pPr>
            <a:r>
              <a:rPr lang="fr-FR" sz="1200" b="0" strike="noStrike" spc="-1">
                <a:solidFill>
                  <a:srgbClr val="595959"/>
                </a:solidFill>
                <a:latin typeface="Century Gothic"/>
                <a:ea typeface="DejaVu Sans"/>
              </a:rPr>
              <a:t>Page </a:t>
            </a:r>
            <a:fld id="{731C7BFB-9464-49D1-B53B-28FDBCB291CB}" type="slidenum">
              <a:rPr lang="fr-FR" sz="1200" b="0" strike="noStrike" spc="-1">
                <a:solidFill>
                  <a:srgbClr val="595959"/>
                </a:solidFill>
                <a:latin typeface="Century Gothic"/>
                <a:ea typeface="DejaVu Sans"/>
              </a:rPr>
              <a:t>34</a:t>
            </a:fld>
            <a:endParaRPr lang="fr-FR" sz="1200" b="0" strike="noStrike" spc="-1">
              <a:solidFill>
                <a:srgbClr val="000000"/>
              </a:solidFill>
              <a:latin typeface="Arial"/>
            </a:endParaRPr>
          </a:p>
        </p:txBody>
      </p:sp>
      <p:pic>
        <p:nvPicPr>
          <p:cNvPr id="302" name="Image 2"/>
          <p:cNvPicPr/>
          <p:nvPr/>
        </p:nvPicPr>
        <p:blipFill>
          <a:blip r:embed="rId3"/>
          <a:stretch/>
        </p:blipFill>
        <p:spPr>
          <a:xfrm>
            <a:off x="323640" y="2421000"/>
            <a:ext cx="8507880" cy="3224160"/>
          </a:xfrm>
          <a:prstGeom prst="rect">
            <a:avLst/>
          </a:prstGeom>
          <a:ln w="0">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 name="PlaceHolder 1"/>
          <p:cNvSpPr>
            <a:spLocks noGrp="1"/>
          </p:cNvSpPr>
          <p:nvPr>
            <p:ph type="title"/>
          </p:nvPr>
        </p:nvSpPr>
        <p:spPr>
          <a:xfrm>
            <a:off x="611640" y="764640"/>
            <a:ext cx="8229240" cy="935640"/>
          </a:xfrm>
          <a:prstGeom prst="rect">
            <a:avLst/>
          </a:prstGeom>
          <a:noFill/>
          <a:ln w="0">
            <a:noFill/>
          </a:ln>
        </p:spPr>
        <p:txBody>
          <a:bodyPr anchor="b">
            <a:noAutofit/>
          </a:bodyPr>
          <a:lstStyle/>
          <a:p>
            <a:pPr indent="0" algn="ctr">
              <a:lnSpc>
                <a:spcPts val="5800"/>
              </a:lnSpc>
              <a:buNone/>
            </a:pPr>
            <a:r>
              <a:rPr lang="fr-FR" sz="3400" b="0" strike="noStrike" spc="-1">
                <a:solidFill>
                  <a:srgbClr val="2F5897"/>
                </a:solidFill>
                <a:latin typeface="Palatino Linotype"/>
              </a:rPr>
              <a:t>Diapo de conclusion : catalogage aujourd’hui</a:t>
            </a:r>
            <a:endParaRPr lang="fr-FR" sz="3400" b="0" strike="noStrike" spc="-1">
              <a:solidFill>
                <a:srgbClr val="000000"/>
              </a:solidFill>
              <a:latin typeface="Palatino Linotype"/>
            </a:endParaRPr>
          </a:p>
        </p:txBody>
      </p:sp>
      <p:sp>
        <p:nvSpPr>
          <p:cNvPr id="304" name="PlaceHolder 2"/>
          <p:cNvSpPr>
            <a:spLocks noGrp="1"/>
          </p:cNvSpPr>
          <p:nvPr>
            <p:ph/>
          </p:nvPr>
        </p:nvSpPr>
        <p:spPr>
          <a:xfrm>
            <a:off x="611640" y="2144520"/>
            <a:ext cx="8229240" cy="4713120"/>
          </a:xfrm>
          <a:prstGeom prst="rect">
            <a:avLst/>
          </a:prstGeom>
          <a:noFill/>
          <a:ln w="0">
            <a:noFill/>
          </a:ln>
        </p:spPr>
        <p:txBody>
          <a:bodyPr numCol="1" spcCol="0" anchor="t">
            <a:noAutofit/>
          </a:bodyPr>
          <a:lstStyle/>
          <a:p>
            <a:pPr marL="343080" indent="-343080">
              <a:lnSpc>
                <a:spcPct val="100000"/>
              </a:lnSpc>
              <a:spcBef>
                <a:spcPts val="439"/>
              </a:spcBef>
              <a:buClr>
                <a:srgbClr val="7F7F7F"/>
              </a:buClr>
              <a:buFont typeface="Arial"/>
              <a:buChar char="•"/>
            </a:pPr>
            <a:r>
              <a:rPr lang="fr-FR" sz="2200" b="0" strike="noStrike" spc="-1" dirty="0">
                <a:solidFill>
                  <a:srgbClr val="7F7F7F"/>
                </a:solidFill>
                <a:latin typeface="Century Gothic"/>
              </a:rPr>
              <a:t>Les modalités </a:t>
            </a:r>
            <a:r>
              <a:rPr lang="fr-FR" sz="2200" b="0" strike="noStrike" spc="-1" dirty="0" smtClean="0">
                <a:solidFill>
                  <a:srgbClr val="7F7F7F"/>
                </a:solidFill>
                <a:latin typeface="Century Gothic"/>
              </a:rPr>
              <a:t>d’accompagnement mises en place pour notre passage à </a:t>
            </a:r>
            <a:r>
              <a:rPr lang="fr-FR" sz="2200" b="0" strike="noStrike" spc="-1" dirty="0" err="1" smtClean="0">
                <a:solidFill>
                  <a:srgbClr val="7F7F7F"/>
                </a:solidFill>
                <a:latin typeface="Century Gothic"/>
              </a:rPr>
              <a:t>Koha</a:t>
            </a:r>
            <a:r>
              <a:rPr lang="fr-FR" sz="2200" b="0" strike="noStrike" spc="-1" dirty="0" smtClean="0">
                <a:solidFill>
                  <a:srgbClr val="7F7F7F"/>
                </a:solidFill>
                <a:latin typeface="Century Gothic"/>
              </a:rPr>
              <a:t> sont aujourd’hui continuées </a:t>
            </a:r>
            <a:r>
              <a:rPr lang="fr-FR" sz="2200" b="0" strike="noStrike" spc="-1" dirty="0">
                <a:solidFill>
                  <a:srgbClr val="7F7F7F"/>
                </a:solidFill>
                <a:latin typeface="Century Gothic"/>
              </a:rPr>
              <a:t>pour </a:t>
            </a:r>
            <a:r>
              <a:rPr lang="fr-FR" sz="2200" spc="-1" dirty="0" smtClean="0">
                <a:solidFill>
                  <a:srgbClr val="7F7F7F"/>
                </a:solidFill>
                <a:latin typeface="Century Gothic"/>
              </a:rPr>
              <a:t>notre intégration dans le</a:t>
            </a:r>
            <a:r>
              <a:rPr lang="fr-FR" sz="2200" b="0" strike="noStrike" spc="-1" dirty="0" smtClean="0">
                <a:solidFill>
                  <a:srgbClr val="7F7F7F"/>
                </a:solidFill>
                <a:latin typeface="Century Gothic"/>
              </a:rPr>
              <a:t> </a:t>
            </a:r>
            <a:r>
              <a:rPr lang="fr-FR" sz="2200" b="0" strike="noStrike" spc="-1" dirty="0" err="1">
                <a:solidFill>
                  <a:srgbClr val="7F7F7F"/>
                </a:solidFill>
                <a:latin typeface="Century Gothic"/>
              </a:rPr>
              <a:t>Sudoc</a:t>
            </a:r>
            <a:endParaRPr lang="fr-FR" sz="2200" b="0" strike="noStrike" spc="-1" dirty="0">
              <a:solidFill>
                <a:srgbClr val="7F7F7F"/>
              </a:solidFill>
              <a:latin typeface="Century Gothic"/>
            </a:endParaRPr>
          </a:p>
          <a:p>
            <a:pPr indent="0">
              <a:lnSpc>
                <a:spcPct val="100000"/>
              </a:lnSpc>
              <a:spcBef>
                <a:spcPts val="439"/>
              </a:spcBef>
              <a:buNone/>
            </a:pPr>
            <a:endParaRPr lang="fr-FR" sz="2200" b="0" strike="noStrike" spc="-1" dirty="0">
              <a:solidFill>
                <a:srgbClr val="7F7F7F"/>
              </a:solidFill>
              <a:latin typeface="Century Gothic"/>
            </a:endParaRPr>
          </a:p>
          <a:p>
            <a:pPr marL="343080" indent="-343080">
              <a:lnSpc>
                <a:spcPct val="100000"/>
              </a:lnSpc>
              <a:spcBef>
                <a:spcPts val="439"/>
              </a:spcBef>
              <a:buClr>
                <a:srgbClr val="7F7F7F"/>
              </a:buClr>
              <a:buFont typeface="Arial"/>
              <a:buChar char="•"/>
            </a:pPr>
            <a:r>
              <a:rPr lang="fr-FR" sz="2200" b="0" strike="noStrike" spc="-1" dirty="0">
                <a:solidFill>
                  <a:srgbClr val="7F7F7F"/>
                </a:solidFill>
                <a:latin typeface="Century Gothic"/>
              </a:rPr>
              <a:t>Le catalogage continue d’occuper une place importante dans </a:t>
            </a:r>
            <a:r>
              <a:rPr lang="fr-FR" sz="2200" b="0" strike="noStrike" spc="-1" dirty="0" err="1">
                <a:solidFill>
                  <a:srgbClr val="7F7F7F"/>
                </a:solidFill>
                <a:latin typeface="Century Gothic"/>
              </a:rPr>
              <a:t>Koha</a:t>
            </a:r>
            <a:r>
              <a:rPr lang="fr-FR" sz="2200" b="0" strike="noStrike" spc="-1" dirty="0">
                <a:solidFill>
                  <a:srgbClr val="7F7F7F"/>
                </a:solidFill>
                <a:latin typeface="Century Gothic"/>
              </a:rPr>
              <a:t> : l’ensemble du </a:t>
            </a:r>
            <a:r>
              <a:rPr lang="fr-FR" sz="2200" b="0" strike="noStrike" spc="-1" dirty="0" err="1">
                <a:solidFill>
                  <a:srgbClr val="7F7F7F"/>
                </a:solidFill>
                <a:latin typeface="Century Gothic"/>
              </a:rPr>
              <a:t>retrospectif</a:t>
            </a:r>
            <a:r>
              <a:rPr lang="fr-FR" sz="2200" b="0" strike="noStrike" spc="-1" dirty="0">
                <a:solidFill>
                  <a:srgbClr val="7F7F7F"/>
                </a:solidFill>
                <a:latin typeface="Century Gothic"/>
              </a:rPr>
              <a:t> reste traité dans </a:t>
            </a:r>
            <a:r>
              <a:rPr lang="fr-FR" sz="2200" b="0" strike="noStrike" spc="-1" dirty="0" err="1">
                <a:solidFill>
                  <a:srgbClr val="7F7F7F"/>
                </a:solidFill>
                <a:latin typeface="Century Gothic"/>
              </a:rPr>
              <a:t>Koha</a:t>
            </a:r>
            <a:r>
              <a:rPr lang="fr-FR" sz="2200" b="0" strike="noStrike" spc="-1" dirty="0" smtClean="0">
                <a:solidFill>
                  <a:srgbClr val="7F7F7F"/>
                </a:solidFill>
                <a:latin typeface="Century Gothic"/>
              </a:rPr>
              <a:t>.</a:t>
            </a:r>
            <a:endParaRPr lang="fr-FR" sz="2200" b="0" strike="noStrike" spc="-1" dirty="0">
              <a:solidFill>
                <a:srgbClr val="7F7F7F"/>
              </a:solidFill>
              <a:latin typeface="Century Gothic"/>
            </a:endParaRPr>
          </a:p>
          <a:p>
            <a:pPr indent="0">
              <a:lnSpc>
                <a:spcPct val="100000"/>
              </a:lnSpc>
              <a:spcBef>
                <a:spcPts val="439"/>
              </a:spcBef>
              <a:buNone/>
            </a:pPr>
            <a:endParaRPr lang="fr-FR" sz="2200" b="0" strike="noStrike" spc="-1" dirty="0">
              <a:solidFill>
                <a:srgbClr val="7F7F7F"/>
              </a:solidFill>
              <a:latin typeface="Century Gothic"/>
            </a:endParaRPr>
          </a:p>
          <a:p>
            <a:pPr marL="343080" indent="-343080">
              <a:lnSpc>
                <a:spcPct val="100000"/>
              </a:lnSpc>
              <a:spcBef>
                <a:spcPts val="439"/>
              </a:spcBef>
              <a:buClr>
                <a:srgbClr val="7F7F7F"/>
              </a:buClr>
              <a:buFont typeface="Arial"/>
              <a:buChar char="•"/>
            </a:pPr>
            <a:r>
              <a:rPr lang="fr-FR" sz="2200" b="0" strike="noStrike" spc="-1" dirty="0">
                <a:solidFill>
                  <a:srgbClr val="7F7F7F"/>
                </a:solidFill>
                <a:latin typeface="Century Gothic"/>
              </a:rPr>
              <a:t>L’articulation entre </a:t>
            </a:r>
            <a:r>
              <a:rPr lang="fr-FR" sz="2200" b="0" strike="noStrike" spc="-1" dirty="0" err="1">
                <a:solidFill>
                  <a:srgbClr val="7F7F7F"/>
                </a:solidFill>
                <a:latin typeface="Century Gothic"/>
              </a:rPr>
              <a:t>Koha</a:t>
            </a:r>
            <a:r>
              <a:rPr lang="fr-FR" sz="2200" b="0" strike="noStrike" spc="-1" dirty="0">
                <a:solidFill>
                  <a:srgbClr val="7F7F7F"/>
                </a:solidFill>
                <a:latin typeface="Century Gothic"/>
              </a:rPr>
              <a:t> et le </a:t>
            </a:r>
            <a:r>
              <a:rPr lang="fr-FR" sz="2200" b="0" strike="noStrike" spc="-1" dirty="0" err="1">
                <a:solidFill>
                  <a:srgbClr val="7F7F7F"/>
                </a:solidFill>
                <a:latin typeface="Century Gothic"/>
              </a:rPr>
              <a:t>Sudoc</a:t>
            </a:r>
            <a:r>
              <a:rPr lang="fr-FR" sz="2200" b="0" strike="noStrike" spc="-1" dirty="0">
                <a:solidFill>
                  <a:srgbClr val="7F7F7F"/>
                </a:solidFill>
                <a:latin typeface="Century Gothic"/>
              </a:rPr>
              <a:t> est aujourd’hui </a:t>
            </a:r>
            <a:r>
              <a:rPr lang="fr-FR" sz="2200" b="0" strike="noStrike" spc="-1" dirty="0" smtClean="0">
                <a:solidFill>
                  <a:srgbClr val="7F7F7F"/>
                </a:solidFill>
                <a:latin typeface="Century Gothic"/>
              </a:rPr>
              <a:t>encore difficile à appréhender.</a:t>
            </a:r>
            <a:endParaRPr lang="fr-FR" sz="2200" b="0" strike="noStrike" spc="-1" dirty="0">
              <a:solidFill>
                <a:srgbClr val="7F7F7F"/>
              </a:solidFill>
              <a:latin typeface="Century Gothic"/>
            </a:endParaRPr>
          </a:p>
        </p:txBody>
      </p:sp>
      <p:sp>
        <p:nvSpPr>
          <p:cNvPr id="305" name="PlaceHolder 3"/>
          <p:cNvSpPr>
            <a:spLocks noGrp="1"/>
          </p:cNvSpPr>
          <p:nvPr>
            <p:ph type="dt" idx="36"/>
          </p:nvPr>
        </p:nvSpPr>
        <p:spPr>
          <a:xfrm>
            <a:off x="6362640" y="6356520"/>
            <a:ext cx="2085480" cy="364680"/>
          </a:xfrm>
          <a:prstGeom prst="rect">
            <a:avLst/>
          </a:prstGeom>
          <a:noFill/>
          <a:ln w="0">
            <a:noFill/>
          </a:ln>
        </p:spPr>
        <p:txBody>
          <a:bodyPr rIns="45720" anchor="ctr">
            <a:noAutofit/>
          </a:bodyPr>
          <a:lstStyle>
            <a:lvl1pPr indent="0" algn="r">
              <a:lnSpc>
                <a:spcPct val="100000"/>
              </a:lnSpc>
              <a:buNone/>
              <a:defRPr lang="fr-FR" sz="1200" b="0" strike="noStrike" spc="-1">
                <a:solidFill>
                  <a:srgbClr val="595959"/>
                </a:solidFill>
                <a:latin typeface="Century Gothic"/>
              </a:defRPr>
            </a:lvl1pPr>
          </a:lstStyle>
          <a:p>
            <a:pPr indent="0" algn="r">
              <a:lnSpc>
                <a:spcPct val="100000"/>
              </a:lnSpc>
              <a:buNone/>
            </a:pPr>
            <a:r>
              <a:rPr lang="fr-FR" sz="1200" b="0" strike="noStrike" spc="-1">
                <a:solidFill>
                  <a:srgbClr val="595959"/>
                </a:solidFill>
                <a:latin typeface="Century Gothic"/>
              </a:rPr>
              <a:t>24/06/2022</a:t>
            </a:r>
            <a:endParaRPr lang="fr-FR" sz="1200" b="0" strike="noStrike" spc="-1">
              <a:solidFill>
                <a:srgbClr val="000000"/>
              </a:solidFill>
              <a:latin typeface="Times New Roman"/>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 name="PlaceHolder 1"/>
          <p:cNvSpPr>
            <a:spLocks noGrp="1"/>
          </p:cNvSpPr>
          <p:nvPr>
            <p:ph type="title"/>
          </p:nvPr>
        </p:nvSpPr>
        <p:spPr>
          <a:xfrm>
            <a:off x="457200" y="-315360"/>
            <a:ext cx="8229240" cy="935640"/>
          </a:xfrm>
          <a:prstGeom prst="rect">
            <a:avLst/>
          </a:prstGeom>
          <a:noFill/>
          <a:ln w="0">
            <a:noFill/>
          </a:ln>
        </p:spPr>
        <p:txBody>
          <a:bodyPr anchor="b">
            <a:noAutofit/>
          </a:bodyPr>
          <a:lstStyle/>
          <a:p>
            <a:pPr indent="0" algn="ctr">
              <a:lnSpc>
                <a:spcPts val="5800"/>
              </a:lnSpc>
              <a:buNone/>
            </a:pPr>
            <a:r>
              <a:rPr lang="fr-FR" sz="3400" b="0" strike="noStrike" spc="-1">
                <a:solidFill>
                  <a:srgbClr val="2F5897"/>
                </a:solidFill>
                <a:latin typeface="Palatino Linotype"/>
              </a:rPr>
              <a:t>Présentation bibliothèque SHD</a:t>
            </a:r>
            <a:endParaRPr lang="fr-FR" sz="3400" b="0" strike="noStrike" spc="-1">
              <a:solidFill>
                <a:srgbClr val="000000"/>
              </a:solidFill>
              <a:latin typeface="Palatino Linotype"/>
            </a:endParaRPr>
          </a:p>
        </p:txBody>
      </p:sp>
      <p:sp>
        <p:nvSpPr>
          <p:cNvPr id="189" name="PlaceHolder 2"/>
          <p:cNvSpPr>
            <a:spLocks noGrp="1"/>
          </p:cNvSpPr>
          <p:nvPr>
            <p:ph/>
          </p:nvPr>
        </p:nvSpPr>
        <p:spPr>
          <a:xfrm>
            <a:off x="470880" y="1131840"/>
            <a:ext cx="8229240" cy="4713120"/>
          </a:xfrm>
          <a:prstGeom prst="rect">
            <a:avLst/>
          </a:prstGeom>
          <a:noFill/>
          <a:ln w="0">
            <a:noFill/>
          </a:ln>
        </p:spPr>
        <p:txBody>
          <a:bodyPr numCol="1" spcCol="0" anchor="t">
            <a:noAutofit/>
          </a:bodyPr>
          <a:lstStyle/>
          <a:p>
            <a:pPr indent="0">
              <a:lnSpc>
                <a:spcPct val="100000"/>
              </a:lnSpc>
              <a:spcBef>
                <a:spcPts val="360"/>
              </a:spcBef>
              <a:buNone/>
              <a:tabLst>
                <a:tab pos="0" algn="l"/>
              </a:tabLst>
            </a:pPr>
            <a:r>
              <a:rPr lang="fr-FR" sz="1800" b="0" strike="noStrike" spc="-1">
                <a:solidFill>
                  <a:srgbClr val="7F7F7F"/>
                </a:solidFill>
                <a:latin typeface="Century Gothic"/>
              </a:rPr>
              <a:t>La bibliothèque du SHD est issu de la fusion de plusieurs bibliothèques :  </a:t>
            </a:r>
          </a:p>
          <a:p>
            <a:pPr indent="0">
              <a:lnSpc>
                <a:spcPct val="100000"/>
              </a:lnSpc>
              <a:spcBef>
                <a:spcPts val="360"/>
              </a:spcBef>
              <a:buNone/>
              <a:tabLst>
                <a:tab pos="0" algn="l"/>
              </a:tabLst>
            </a:pPr>
            <a:endParaRPr lang="fr-FR" sz="1800" b="0" strike="noStrike" spc="-1">
              <a:solidFill>
                <a:srgbClr val="7F7F7F"/>
              </a:solidFill>
              <a:latin typeface="Century Gothic"/>
            </a:endParaRPr>
          </a:p>
          <a:p>
            <a:pPr indent="0">
              <a:lnSpc>
                <a:spcPct val="100000"/>
              </a:lnSpc>
              <a:spcBef>
                <a:spcPts val="360"/>
              </a:spcBef>
              <a:buNone/>
              <a:tabLst>
                <a:tab pos="0" algn="l"/>
              </a:tabLst>
            </a:pPr>
            <a:r>
              <a:rPr lang="fr-FR" sz="1800" b="0" strike="noStrike" spc="-1">
                <a:solidFill>
                  <a:srgbClr val="7F7F7F"/>
                </a:solidFill>
                <a:latin typeface="Century Gothic"/>
              </a:rPr>
              <a:t>Deux fonds historiques majeurs : </a:t>
            </a:r>
          </a:p>
          <a:p>
            <a:pPr indent="0">
              <a:lnSpc>
                <a:spcPct val="100000"/>
              </a:lnSpc>
              <a:spcBef>
                <a:spcPts val="360"/>
              </a:spcBef>
              <a:buNone/>
              <a:tabLst>
                <a:tab pos="0" algn="l"/>
              </a:tabLst>
            </a:pPr>
            <a:r>
              <a:rPr lang="fr-FR" sz="1800" b="0" strike="noStrike" spc="-1">
                <a:solidFill>
                  <a:srgbClr val="7F7F7F"/>
                </a:solidFill>
                <a:latin typeface="Century Gothic"/>
              </a:rPr>
              <a:t> </a:t>
            </a:r>
          </a:p>
          <a:p>
            <a:pPr marL="743040" lvl="1" indent="-285840">
              <a:lnSpc>
                <a:spcPct val="100000"/>
              </a:lnSpc>
              <a:spcBef>
                <a:spcPts val="360"/>
              </a:spcBef>
              <a:buClr>
                <a:srgbClr val="7F7F7F"/>
              </a:buClr>
              <a:buFont typeface="Courier New"/>
              <a:buChar char="o"/>
              <a:tabLst>
                <a:tab pos="0" algn="l"/>
              </a:tabLst>
            </a:pPr>
            <a:r>
              <a:rPr lang="fr-FR" sz="1800" b="0" strike="noStrike" spc="-1">
                <a:solidFill>
                  <a:srgbClr val="7F7F7F"/>
                </a:solidFill>
                <a:latin typeface="Century Gothic"/>
              </a:rPr>
              <a:t>1688 : Dépôt de la guerre, plus ancienne bibliothèque constituant le fond actuel du SHD.</a:t>
            </a:r>
          </a:p>
          <a:p>
            <a:pPr marL="743040" lvl="1" indent="-285840">
              <a:lnSpc>
                <a:spcPct val="100000"/>
              </a:lnSpc>
              <a:spcBef>
                <a:spcPts val="360"/>
              </a:spcBef>
              <a:buClr>
                <a:srgbClr val="7F7F7F"/>
              </a:buClr>
              <a:buFont typeface="Courier New"/>
              <a:buChar char="o"/>
              <a:tabLst>
                <a:tab pos="0" algn="l"/>
              </a:tabLst>
            </a:pPr>
            <a:r>
              <a:rPr lang="fr-FR" sz="1800" b="0" strike="noStrike" spc="-1">
                <a:solidFill>
                  <a:srgbClr val="7F7F7F"/>
                </a:solidFill>
                <a:latin typeface="Century Gothic"/>
              </a:rPr>
              <a:t>1699 : Dépôt de la marine. </a:t>
            </a:r>
          </a:p>
          <a:p>
            <a:pPr marL="743040" lvl="1" indent="-285840">
              <a:lnSpc>
                <a:spcPct val="100000"/>
              </a:lnSpc>
              <a:spcBef>
                <a:spcPts val="360"/>
              </a:spcBef>
              <a:buClr>
                <a:srgbClr val="7F7F7F"/>
              </a:buClr>
              <a:buFont typeface="Courier New"/>
              <a:buChar char="o"/>
              <a:tabLst>
                <a:tab pos="0" algn="l"/>
              </a:tabLst>
            </a:pPr>
            <a:r>
              <a:rPr lang="fr-FR" sz="1800" b="0" strike="noStrike" spc="-1">
                <a:solidFill>
                  <a:srgbClr val="7F7F7F"/>
                </a:solidFill>
                <a:latin typeface="Century Gothic"/>
              </a:rPr>
              <a:t>Intégration au XXe siècle des bibliothèques des différents services des armées : génie, artillerie, armée de l’air, gendarmerie. </a:t>
            </a:r>
          </a:p>
          <a:p>
            <a:pPr indent="0">
              <a:lnSpc>
                <a:spcPct val="100000"/>
              </a:lnSpc>
              <a:spcBef>
                <a:spcPts val="360"/>
              </a:spcBef>
              <a:buNone/>
              <a:tabLst>
                <a:tab pos="0" algn="l"/>
              </a:tabLst>
            </a:pPr>
            <a:endParaRPr lang="fr-FR" sz="1800" b="0" strike="noStrike" spc="-1">
              <a:solidFill>
                <a:srgbClr val="7F7F7F"/>
              </a:solidFill>
              <a:latin typeface="Century Gothic"/>
            </a:endParaRPr>
          </a:p>
          <a:p>
            <a:pPr indent="0">
              <a:lnSpc>
                <a:spcPct val="100000"/>
              </a:lnSpc>
              <a:spcBef>
                <a:spcPts val="360"/>
              </a:spcBef>
              <a:buNone/>
              <a:tabLst>
                <a:tab pos="0" algn="l"/>
              </a:tabLst>
            </a:pPr>
            <a:r>
              <a:rPr lang="fr-FR" sz="1800" b="0" strike="noStrike" spc="-1">
                <a:solidFill>
                  <a:srgbClr val="7F7F7F"/>
                </a:solidFill>
                <a:latin typeface="Century Gothic"/>
              </a:rPr>
              <a:t>Des fonds riches d’un million de documents, dont un fond patrimonial important. </a:t>
            </a:r>
          </a:p>
          <a:p>
            <a:pPr indent="0">
              <a:lnSpc>
                <a:spcPct val="100000"/>
              </a:lnSpc>
              <a:spcBef>
                <a:spcPts val="360"/>
              </a:spcBef>
              <a:buNone/>
              <a:tabLst>
                <a:tab pos="0" algn="l"/>
              </a:tabLst>
            </a:pPr>
            <a:endParaRPr lang="fr-FR" sz="1800" b="0" strike="noStrike" spc="-1">
              <a:solidFill>
                <a:srgbClr val="7F7F7F"/>
              </a:solidFill>
              <a:latin typeface="Century Gothic"/>
            </a:endParaRPr>
          </a:p>
          <a:p>
            <a:pPr indent="0">
              <a:lnSpc>
                <a:spcPct val="100000"/>
              </a:lnSpc>
              <a:spcBef>
                <a:spcPts val="360"/>
              </a:spcBef>
              <a:buNone/>
              <a:tabLst>
                <a:tab pos="0" algn="l"/>
              </a:tabLst>
            </a:pPr>
            <a:r>
              <a:rPr lang="fr-FR" sz="1800" b="0" strike="noStrike" spc="-1">
                <a:solidFill>
                  <a:srgbClr val="7F7F7F"/>
                </a:solidFill>
                <a:latin typeface="Century Gothic"/>
              </a:rPr>
              <a:t>Une grande diversité de documents : monographies, périodiques, cartes, iconographie, divers. </a:t>
            </a:r>
          </a:p>
          <a:p>
            <a:pPr indent="0">
              <a:lnSpc>
                <a:spcPct val="100000"/>
              </a:lnSpc>
              <a:spcBef>
                <a:spcPts val="439"/>
              </a:spcBef>
              <a:buNone/>
              <a:tabLst>
                <a:tab pos="0" algn="l"/>
              </a:tabLst>
            </a:pPr>
            <a:endParaRPr lang="fr-FR" sz="2200" b="0" strike="noStrike" spc="-1">
              <a:solidFill>
                <a:srgbClr val="7F7F7F"/>
              </a:solidFill>
              <a:latin typeface="Century Gothic"/>
            </a:endParaRPr>
          </a:p>
        </p:txBody>
      </p:sp>
      <p:sp>
        <p:nvSpPr>
          <p:cNvPr id="190" name="PlaceHolder 3"/>
          <p:cNvSpPr>
            <a:spLocks noGrp="1"/>
          </p:cNvSpPr>
          <p:nvPr>
            <p:ph type="dt" idx="16"/>
          </p:nvPr>
        </p:nvSpPr>
        <p:spPr>
          <a:xfrm>
            <a:off x="6362640" y="6356520"/>
            <a:ext cx="2085480" cy="364680"/>
          </a:xfrm>
          <a:prstGeom prst="rect">
            <a:avLst/>
          </a:prstGeom>
          <a:noFill/>
          <a:ln w="0">
            <a:noFill/>
          </a:ln>
        </p:spPr>
        <p:txBody>
          <a:bodyPr rIns="45720" anchor="ctr">
            <a:noAutofit/>
          </a:bodyPr>
          <a:lstStyle/>
          <a:p>
            <a:pPr indent="0">
              <a:buNone/>
            </a:pPr>
            <a:endParaRPr lang="fr-FR" sz="1200" b="0" strike="noStrike" spc="-1">
              <a:solidFill>
                <a:srgbClr val="595959"/>
              </a:solidFill>
              <a:latin typeface="Century Gothic"/>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 name="PlaceHolder 1"/>
          <p:cNvSpPr>
            <a:spLocks noGrp="1"/>
          </p:cNvSpPr>
          <p:nvPr>
            <p:ph type="title"/>
          </p:nvPr>
        </p:nvSpPr>
        <p:spPr>
          <a:xfrm>
            <a:off x="457200" y="-138960"/>
            <a:ext cx="8229240" cy="935640"/>
          </a:xfrm>
          <a:prstGeom prst="rect">
            <a:avLst/>
          </a:prstGeom>
          <a:noFill/>
          <a:ln w="0">
            <a:noFill/>
          </a:ln>
        </p:spPr>
        <p:txBody>
          <a:bodyPr anchor="b">
            <a:noAutofit/>
          </a:bodyPr>
          <a:lstStyle/>
          <a:p>
            <a:pPr indent="0" algn="ctr">
              <a:lnSpc>
                <a:spcPts val="5800"/>
              </a:lnSpc>
              <a:buNone/>
            </a:pPr>
            <a:r>
              <a:rPr lang="fr-FR" sz="3400" b="0" strike="noStrike" spc="-1">
                <a:solidFill>
                  <a:srgbClr val="2F5897"/>
                </a:solidFill>
                <a:latin typeface="Palatino Linotype"/>
              </a:rPr>
              <a:t>Contexte du projet de réinformatisation : </a:t>
            </a:r>
            <a:endParaRPr lang="fr-FR" sz="3400" b="0" strike="noStrike" spc="-1">
              <a:solidFill>
                <a:srgbClr val="000000"/>
              </a:solidFill>
              <a:latin typeface="Palatino Linotype"/>
            </a:endParaRPr>
          </a:p>
        </p:txBody>
      </p:sp>
      <p:sp>
        <p:nvSpPr>
          <p:cNvPr id="192" name="PlaceHolder 2"/>
          <p:cNvSpPr>
            <a:spLocks noGrp="1"/>
          </p:cNvSpPr>
          <p:nvPr>
            <p:ph/>
          </p:nvPr>
        </p:nvSpPr>
        <p:spPr>
          <a:xfrm>
            <a:off x="429480" y="869760"/>
            <a:ext cx="8229240" cy="4896360"/>
          </a:xfrm>
          <a:prstGeom prst="rect">
            <a:avLst/>
          </a:prstGeom>
          <a:noFill/>
          <a:ln w="0">
            <a:noFill/>
          </a:ln>
        </p:spPr>
        <p:txBody>
          <a:bodyPr numCol="1" spcCol="0" anchor="t">
            <a:noAutofit/>
          </a:bodyPr>
          <a:lstStyle/>
          <a:p>
            <a:pPr marL="343080" indent="-343080">
              <a:lnSpc>
                <a:spcPct val="100000"/>
              </a:lnSpc>
              <a:spcBef>
                <a:spcPts val="380"/>
              </a:spcBef>
              <a:buClr>
                <a:srgbClr val="7F7F7F"/>
              </a:buClr>
              <a:buFont typeface="Arial"/>
              <a:buChar char="•"/>
            </a:pPr>
            <a:r>
              <a:rPr lang="fr-FR" sz="1900" b="0" strike="noStrike" spc="-1" dirty="0">
                <a:solidFill>
                  <a:srgbClr val="7F7F7F"/>
                </a:solidFill>
                <a:latin typeface="Century Gothic"/>
              </a:rPr>
              <a:t>Un projet ministériel de création d’un catalogue commun à l’ensemble des bibliothèques et centres de documentation du ministère des Armées, Clade (Coopération pour l’accès à la documentation électronique)</a:t>
            </a:r>
          </a:p>
          <a:p>
            <a:pPr indent="0">
              <a:lnSpc>
                <a:spcPct val="100000"/>
              </a:lnSpc>
              <a:spcBef>
                <a:spcPts val="380"/>
              </a:spcBef>
              <a:buNone/>
            </a:pPr>
            <a:endParaRPr lang="fr-FR" sz="1900" b="0" strike="noStrike" spc="-1" dirty="0">
              <a:solidFill>
                <a:srgbClr val="7F7F7F"/>
              </a:solidFill>
              <a:latin typeface="Century Gothic"/>
            </a:endParaRPr>
          </a:p>
          <a:p>
            <a:pPr marL="343080" indent="-343080">
              <a:lnSpc>
                <a:spcPct val="100000"/>
              </a:lnSpc>
              <a:spcBef>
                <a:spcPts val="380"/>
              </a:spcBef>
              <a:buClr>
                <a:srgbClr val="7F7F7F"/>
              </a:buClr>
              <a:buFont typeface="Arial"/>
              <a:buChar char="•"/>
            </a:pPr>
            <a:r>
              <a:rPr lang="fr-FR" sz="1900" b="1" strike="noStrike" spc="-1" dirty="0">
                <a:solidFill>
                  <a:srgbClr val="7F7F7F"/>
                </a:solidFill>
                <a:latin typeface="Century Gothic"/>
              </a:rPr>
              <a:t>Des particularités : </a:t>
            </a:r>
            <a:endParaRPr lang="fr-FR" sz="1900" b="0" strike="noStrike" spc="-1" dirty="0">
              <a:solidFill>
                <a:srgbClr val="7F7F7F"/>
              </a:solidFill>
              <a:latin typeface="Century Gothic"/>
            </a:endParaRPr>
          </a:p>
          <a:p>
            <a:pPr marL="343080" indent="-343080">
              <a:lnSpc>
                <a:spcPct val="100000"/>
              </a:lnSpc>
              <a:spcBef>
                <a:spcPts val="400"/>
              </a:spcBef>
              <a:buClr>
                <a:srgbClr val="7F7F7F"/>
              </a:buClr>
              <a:buFont typeface="Arial"/>
              <a:buChar char="•"/>
            </a:pPr>
            <a:r>
              <a:rPr lang="fr-FR" sz="2000" b="0" strike="noStrike" spc="-1" dirty="0">
                <a:solidFill>
                  <a:srgbClr val="7F7F7F"/>
                </a:solidFill>
                <a:latin typeface="Century Gothic"/>
              </a:rPr>
              <a:t>Deux briques logicielles :</a:t>
            </a:r>
          </a:p>
          <a:p>
            <a:pPr indent="0">
              <a:lnSpc>
                <a:spcPct val="100000"/>
              </a:lnSpc>
              <a:spcBef>
                <a:spcPts val="400"/>
              </a:spcBef>
              <a:buNone/>
            </a:pPr>
            <a:endParaRPr lang="fr-FR" sz="2000" b="0" strike="noStrike" spc="-1" dirty="0">
              <a:solidFill>
                <a:srgbClr val="7F7F7F"/>
              </a:solidFill>
              <a:latin typeface="Century Gothic"/>
            </a:endParaRPr>
          </a:p>
          <a:p>
            <a:pPr indent="0">
              <a:lnSpc>
                <a:spcPct val="100000"/>
              </a:lnSpc>
              <a:spcBef>
                <a:spcPts val="400"/>
              </a:spcBef>
              <a:buNone/>
            </a:pPr>
            <a:endParaRPr lang="fr-FR" sz="2000" b="0" strike="noStrike" spc="-1" dirty="0">
              <a:solidFill>
                <a:srgbClr val="7F7F7F"/>
              </a:solidFill>
              <a:latin typeface="Century Gothic"/>
            </a:endParaRPr>
          </a:p>
          <a:p>
            <a:pPr indent="0">
              <a:lnSpc>
                <a:spcPct val="100000"/>
              </a:lnSpc>
              <a:spcBef>
                <a:spcPts val="400"/>
              </a:spcBef>
              <a:buNone/>
            </a:pPr>
            <a:endParaRPr lang="fr-FR" sz="2000" b="0" strike="noStrike" spc="-1" dirty="0">
              <a:solidFill>
                <a:srgbClr val="7F7F7F"/>
              </a:solidFill>
              <a:latin typeface="Century Gothic"/>
            </a:endParaRPr>
          </a:p>
          <a:p>
            <a:pPr indent="0">
              <a:lnSpc>
                <a:spcPct val="100000"/>
              </a:lnSpc>
              <a:spcBef>
                <a:spcPts val="400"/>
              </a:spcBef>
              <a:buNone/>
            </a:pPr>
            <a:endParaRPr lang="fr-FR" sz="2000" b="0" strike="noStrike" spc="-1" dirty="0">
              <a:solidFill>
                <a:srgbClr val="7F7F7F"/>
              </a:solidFill>
              <a:latin typeface="Century Gothic"/>
            </a:endParaRPr>
          </a:p>
          <a:p>
            <a:pPr indent="0">
              <a:lnSpc>
                <a:spcPct val="100000"/>
              </a:lnSpc>
              <a:spcBef>
                <a:spcPts val="400"/>
              </a:spcBef>
              <a:buNone/>
            </a:pPr>
            <a:endParaRPr lang="fr-FR" sz="2000" b="0" strike="noStrike" spc="-1" dirty="0">
              <a:solidFill>
                <a:srgbClr val="7F7F7F"/>
              </a:solidFill>
              <a:latin typeface="Century Gothic"/>
            </a:endParaRPr>
          </a:p>
          <a:p>
            <a:pPr indent="0">
              <a:lnSpc>
                <a:spcPct val="100000"/>
              </a:lnSpc>
              <a:spcBef>
                <a:spcPts val="400"/>
              </a:spcBef>
              <a:buNone/>
            </a:pPr>
            <a:endParaRPr lang="fr-FR" sz="2000" b="0" strike="noStrike" spc="-1" dirty="0">
              <a:solidFill>
                <a:srgbClr val="7F7F7F"/>
              </a:solidFill>
              <a:latin typeface="Century Gothic"/>
            </a:endParaRPr>
          </a:p>
          <a:p>
            <a:pPr marL="343080" indent="-343080">
              <a:lnSpc>
                <a:spcPct val="100000"/>
              </a:lnSpc>
              <a:spcBef>
                <a:spcPts val="400"/>
              </a:spcBef>
              <a:buClr>
                <a:srgbClr val="7F7F7F"/>
              </a:buClr>
              <a:buFont typeface="Arial"/>
              <a:buChar char="•"/>
            </a:pPr>
            <a:r>
              <a:rPr lang="fr-FR" sz="2000" b="0" strike="noStrike" spc="-1" dirty="0">
                <a:solidFill>
                  <a:srgbClr val="7F7F7F"/>
                </a:solidFill>
                <a:latin typeface="Century Gothic"/>
              </a:rPr>
              <a:t>Une grande diversité d’établissements : bibliothèque patrimoniale, bibliothèques spécialisées (musées), centres de documentation internes à certains services, bibliothèques de lecture publique, bibliothèques d’école militaire.</a:t>
            </a:r>
          </a:p>
          <a:p>
            <a:pPr indent="0">
              <a:lnSpc>
                <a:spcPct val="100000"/>
              </a:lnSpc>
              <a:spcBef>
                <a:spcPts val="400"/>
              </a:spcBef>
              <a:buNone/>
            </a:pPr>
            <a:endParaRPr lang="fr-FR" sz="2000" b="0" strike="noStrike" spc="-1" dirty="0">
              <a:solidFill>
                <a:srgbClr val="7F7F7F"/>
              </a:solidFill>
              <a:latin typeface="Century Gothic"/>
            </a:endParaRPr>
          </a:p>
          <a:p>
            <a:pPr indent="0">
              <a:lnSpc>
                <a:spcPct val="100000"/>
              </a:lnSpc>
              <a:spcBef>
                <a:spcPts val="380"/>
              </a:spcBef>
              <a:buNone/>
              <a:tabLst>
                <a:tab pos="0" algn="l"/>
              </a:tabLst>
            </a:pPr>
            <a:endParaRPr lang="fr-FR" sz="1900" b="0" strike="noStrike" spc="-1" dirty="0">
              <a:solidFill>
                <a:srgbClr val="7F7F7F"/>
              </a:solidFill>
              <a:latin typeface="Century Gothic"/>
            </a:endParaRPr>
          </a:p>
          <a:p>
            <a:pPr indent="0">
              <a:spcBef>
                <a:spcPts val="1417"/>
              </a:spcBef>
              <a:buNone/>
              <a:tabLst>
                <a:tab pos="0" algn="l"/>
              </a:tabLst>
            </a:pPr>
            <a:endParaRPr lang="fr-FR" sz="1500" b="0" strike="noStrike" spc="-1" dirty="0">
              <a:solidFill>
                <a:srgbClr val="7F7F7F"/>
              </a:solidFill>
              <a:latin typeface="Century Gothic"/>
            </a:endParaRPr>
          </a:p>
          <a:p>
            <a:pPr indent="0">
              <a:spcBef>
                <a:spcPts val="1417"/>
              </a:spcBef>
              <a:buNone/>
              <a:tabLst>
                <a:tab pos="0" algn="l"/>
              </a:tabLst>
            </a:pPr>
            <a:endParaRPr lang="fr-FR" sz="1500" b="0" strike="noStrike" spc="-1" dirty="0">
              <a:solidFill>
                <a:srgbClr val="7F7F7F"/>
              </a:solidFill>
              <a:latin typeface="Century Gothic"/>
            </a:endParaRPr>
          </a:p>
          <a:p>
            <a:pPr indent="0">
              <a:spcBef>
                <a:spcPts val="1417"/>
              </a:spcBef>
              <a:buNone/>
              <a:tabLst>
                <a:tab pos="0" algn="l"/>
              </a:tabLst>
            </a:pPr>
            <a:endParaRPr lang="fr-FR" sz="1500" b="0" strike="noStrike" spc="-1" dirty="0">
              <a:solidFill>
                <a:srgbClr val="7F7F7F"/>
              </a:solidFill>
              <a:latin typeface="Century Gothic"/>
            </a:endParaRPr>
          </a:p>
          <a:p>
            <a:pPr indent="0">
              <a:lnSpc>
                <a:spcPct val="100000"/>
              </a:lnSpc>
              <a:spcBef>
                <a:spcPts val="380"/>
              </a:spcBef>
              <a:buNone/>
              <a:tabLst>
                <a:tab pos="0" algn="l"/>
              </a:tabLst>
            </a:pPr>
            <a:endParaRPr lang="fr-FR" sz="1900" b="0" strike="noStrike" spc="-1" dirty="0">
              <a:solidFill>
                <a:srgbClr val="7F7F7F"/>
              </a:solidFill>
              <a:latin typeface="Century Gothic"/>
            </a:endParaRPr>
          </a:p>
          <a:p>
            <a:pPr marL="343080" indent="-343080">
              <a:lnSpc>
                <a:spcPct val="100000"/>
              </a:lnSpc>
              <a:spcBef>
                <a:spcPts val="380"/>
              </a:spcBef>
              <a:buClr>
                <a:srgbClr val="7F7F7F"/>
              </a:buClr>
              <a:buFont typeface="Arial"/>
              <a:buChar char="•"/>
              <a:tabLst>
                <a:tab pos="0" algn="l"/>
              </a:tabLst>
            </a:pPr>
            <a:r>
              <a:rPr lang="fr-FR" sz="1900" b="0" strike="noStrike" spc="-1" dirty="0">
                <a:solidFill>
                  <a:srgbClr val="7F7F7F"/>
                </a:solidFill>
                <a:latin typeface="Century Gothic"/>
              </a:rPr>
              <a:t>Equipes</a:t>
            </a:r>
          </a:p>
          <a:p>
            <a:pPr marL="743040" lvl="1" indent="-285840">
              <a:lnSpc>
                <a:spcPct val="100000"/>
              </a:lnSpc>
              <a:spcBef>
                <a:spcPts val="320"/>
              </a:spcBef>
              <a:buClr>
                <a:srgbClr val="7F7F7F"/>
              </a:buClr>
              <a:buFont typeface="Courier New"/>
              <a:buChar char="o"/>
              <a:tabLst>
                <a:tab pos="0" algn="l"/>
              </a:tabLst>
            </a:pPr>
            <a:r>
              <a:rPr lang="fr-FR" sz="1600" b="0" strike="noStrike" spc="-1" dirty="0">
                <a:solidFill>
                  <a:srgbClr val="7F7F7F"/>
                </a:solidFill>
                <a:latin typeface="Century Gothic"/>
              </a:rPr>
              <a:t>12 personnes sur le site principal de Vincennes</a:t>
            </a:r>
          </a:p>
          <a:p>
            <a:pPr marL="743040" lvl="1" indent="-285840">
              <a:lnSpc>
                <a:spcPct val="100000"/>
              </a:lnSpc>
              <a:spcBef>
                <a:spcPts val="320"/>
              </a:spcBef>
              <a:buClr>
                <a:srgbClr val="7F7F7F"/>
              </a:buClr>
              <a:buFont typeface="Courier New"/>
              <a:buChar char="o"/>
              <a:tabLst>
                <a:tab pos="0" algn="l"/>
              </a:tabLst>
            </a:pPr>
            <a:r>
              <a:rPr lang="fr-FR" sz="1600" b="0" strike="noStrike" spc="-1" dirty="0">
                <a:solidFill>
                  <a:srgbClr val="7F7F7F"/>
                </a:solidFill>
                <a:latin typeface="Century Gothic"/>
              </a:rPr>
              <a:t>9 personnes sur 8 sites distants</a:t>
            </a:r>
          </a:p>
        </p:txBody>
      </p:sp>
      <p:sp>
        <p:nvSpPr>
          <p:cNvPr id="193" name="PlaceHolder 3"/>
          <p:cNvSpPr>
            <a:spLocks noGrp="1"/>
          </p:cNvSpPr>
          <p:nvPr>
            <p:ph type="dt" idx="17"/>
          </p:nvPr>
        </p:nvSpPr>
        <p:spPr>
          <a:xfrm>
            <a:off x="6362640" y="6356520"/>
            <a:ext cx="2085480" cy="364680"/>
          </a:xfrm>
          <a:prstGeom prst="rect">
            <a:avLst/>
          </a:prstGeom>
          <a:noFill/>
          <a:ln w="0">
            <a:noFill/>
          </a:ln>
        </p:spPr>
        <p:txBody>
          <a:bodyPr rIns="45720" anchor="ctr">
            <a:noAutofit/>
          </a:bodyPr>
          <a:lstStyle/>
          <a:p>
            <a:pPr indent="0">
              <a:buNone/>
            </a:pPr>
            <a:endParaRPr lang="fr-FR" sz="1200" b="0" strike="noStrike" spc="-1">
              <a:solidFill>
                <a:srgbClr val="595959"/>
              </a:solidFill>
              <a:latin typeface="Century Gothic"/>
            </a:endParaRPr>
          </a:p>
        </p:txBody>
      </p:sp>
      <p:pic>
        <p:nvPicPr>
          <p:cNvPr id="194" name="Image 4"/>
          <p:cNvPicPr/>
          <p:nvPr/>
        </p:nvPicPr>
        <p:blipFill>
          <a:blip r:embed="rId3"/>
          <a:stretch/>
        </p:blipFill>
        <p:spPr>
          <a:xfrm>
            <a:off x="173160" y="3548160"/>
            <a:ext cx="1657080" cy="1285560"/>
          </a:xfrm>
          <a:prstGeom prst="rect">
            <a:avLst/>
          </a:prstGeom>
          <a:ln w="0">
            <a:noFill/>
          </a:ln>
        </p:spPr>
      </p:pic>
      <p:sp>
        <p:nvSpPr>
          <p:cNvPr id="195" name="ZoneTexte 5"/>
          <p:cNvSpPr/>
          <p:nvPr/>
        </p:nvSpPr>
        <p:spPr>
          <a:xfrm>
            <a:off x="1871640" y="3591000"/>
            <a:ext cx="2743560" cy="1198875"/>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fr-FR" sz="1800" b="0" strike="noStrike" spc="-1" dirty="0">
                <a:solidFill>
                  <a:schemeClr val="bg1">
                    <a:lumMod val="50000"/>
                  </a:schemeClr>
                </a:solidFill>
                <a:latin typeface="Century Gothic"/>
              </a:rPr>
              <a:t>Clade développé par </a:t>
            </a:r>
            <a:r>
              <a:rPr lang="fr-FR" sz="1800" b="0" strike="noStrike" spc="-1" dirty="0" err="1">
                <a:solidFill>
                  <a:schemeClr val="bg1">
                    <a:lumMod val="50000"/>
                  </a:schemeClr>
                </a:solidFill>
                <a:latin typeface="Century Gothic"/>
              </a:rPr>
              <a:t>Ausy</a:t>
            </a:r>
            <a:r>
              <a:rPr lang="fr-FR" sz="1800" b="0" strike="noStrike" spc="-1" dirty="0">
                <a:solidFill>
                  <a:schemeClr val="bg1">
                    <a:lumMod val="50000"/>
                  </a:schemeClr>
                </a:solidFill>
                <a:latin typeface="Century Gothic"/>
              </a:rPr>
              <a:t>, repris par </a:t>
            </a:r>
            <a:r>
              <a:rPr lang="fr-FR" sz="1800" b="0" strike="noStrike" spc="-1" dirty="0" err="1">
                <a:solidFill>
                  <a:schemeClr val="bg1">
                    <a:lumMod val="50000"/>
                  </a:schemeClr>
                </a:solidFill>
                <a:latin typeface="Century Gothic"/>
              </a:rPr>
              <a:t>Labsoft</a:t>
            </a:r>
            <a:r>
              <a:rPr lang="fr-FR" sz="1800" b="0" strike="noStrike" spc="-1" dirty="0">
                <a:solidFill>
                  <a:schemeClr val="bg1">
                    <a:lumMod val="50000"/>
                  </a:schemeClr>
                </a:solidFill>
                <a:latin typeface="Century Gothic"/>
              </a:rPr>
              <a:t>, notre prestataire principal.</a:t>
            </a:r>
            <a:endParaRPr lang="fr-FR" sz="1800" b="0" strike="noStrike" spc="-1" dirty="0">
              <a:solidFill>
                <a:schemeClr val="bg1">
                  <a:lumMod val="50000"/>
                </a:schemeClr>
              </a:solidFill>
              <a:latin typeface="Arial"/>
            </a:endParaRPr>
          </a:p>
        </p:txBody>
      </p:sp>
      <p:pic>
        <p:nvPicPr>
          <p:cNvPr id="196" name="Image 6"/>
          <p:cNvPicPr/>
          <p:nvPr/>
        </p:nvPicPr>
        <p:blipFill>
          <a:blip r:embed="rId4"/>
          <a:stretch/>
        </p:blipFill>
        <p:spPr>
          <a:xfrm>
            <a:off x="4656240" y="3591000"/>
            <a:ext cx="1765080" cy="1159200"/>
          </a:xfrm>
          <a:prstGeom prst="rect">
            <a:avLst/>
          </a:prstGeom>
          <a:ln w="0">
            <a:noFill/>
          </a:ln>
        </p:spPr>
      </p:pic>
      <p:sp>
        <p:nvSpPr>
          <p:cNvPr id="197" name="ZoneTexte 7"/>
          <p:cNvSpPr/>
          <p:nvPr/>
        </p:nvSpPr>
        <p:spPr>
          <a:xfrm>
            <a:off x="6655320" y="3452400"/>
            <a:ext cx="2488320" cy="1475873"/>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fr-FR" sz="1800" b="0" strike="noStrike" spc="-1" dirty="0" err="1">
                <a:solidFill>
                  <a:schemeClr val="bg1">
                    <a:lumMod val="50000"/>
                  </a:schemeClr>
                </a:solidFill>
                <a:latin typeface="Palatino Linotype"/>
              </a:rPr>
              <a:t>Koha</a:t>
            </a:r>
            <a:r>
              <a:rPr lang="fr-FR" sz="1800" b="0" strike="noStrike" spc="-1" dirty="0">
                <a:solidFill>
                  <a:schemeClr val="bg1">
                    <a:lumMod val="50000"/>
                  </a:schemeClr>
                </a:solidFill>
                <a:latin typeface="Palatino Linotype"/>
              </a:rPr>
              <a:t>, installé et supporté par </a:t>
            </a:r>
            <a:r>
              <a:rPr lang="fr-FR" sz="1800" b="0" strike="noStrike" spc="-1" dirty="0" err="1">
                <a:solidFill>
                  <a:schemeClr val="bg1">
                    <a:lumMod val="50000"/>
                  </a:schemeClr>
                </a:solidFill>
                <a:latin typeface="Palatino Linotype"/>
              </a:rPr>
              <a:t>Biblibre</a:t>
            </a:r>
            <a:r>
              <a:rPr lang="fr-FR" sz="1800" b="0" strike="noStrike" spc="-1" dirty="0">
                <a:solidFill>
                  <a:schemeClr val="bg1">
                    <a:lumMod val="50000"/>
                  </a:schemeClr>
                </a:solidFill>
                <a:latin typeface="Palatino Linotype"/>
              </a:rPr>
              <a:t> qui </a:t>
            </a:r>
            <a:r>
              <a:rPr lang="fr-FR" sz="1800" b="0" strike="noStrike" spc="-1" dirty="0">
                <a:solidFill>
                  <a:schemeClr val="bg1">
                    <a:lumMod val="50000"/>
                  </a:schemeClr>
                </a:solidFill>
                <a:latin typeface="Century Gothic"/>
              </a:rPr>
              <a:t>intervient</a:t>
            </a:r>
            <a:r>
              <a:rPr lang="fr-FR" sz="1800" b="0" strike="noStrike" spc="-1" dirty="0">
                <a:solidFill>
                  <a:schemeClr val="bg1">
                    <a:lumMod val="50000"/>
                  </a:schemeClr>
                </a:solidFill>
                <a:latin typeface="Palatino Linotype"/>
              </a:rPr>
              <a:t> en tant que sous-traitant d’</a:t>
            </a:r>
            <a:r>
              <a:rPr lang="fr-FR" sz="1800" b="0" strike="noStrike" spc="-1" dirty="0" err="1">
                <a:solidFill>
                  <a:schemeClr val="bg1">
                    <a:lumMod val="50000"/>
                  </a:schemeClr>
                </a:solidFill>
                <a:latin typeface="Palatino Linotype"/>
              </a:rPr>
              <a:t>Ausy</a:t>
            </a:r>
            <a:r>
              <a:rPr lang="fr-FR" sz="1800" b="0" strike="noStrike" spc="-1" dirty="0">
                <a:solidFill>
                  <a:schemeClr val="bg1">
                    <a:lumMod val="50000"/>
                  </a:schemeClr>
                </a:solidFill>
                <a:latin typeface="Palatino Linotype"/>
              </a:rPr>
              <a:t>/</a:t>
            </a:r>
            <a:r>
              <a:rPr lang="fr-FR" sz="1800" b="0" strike="noStrike" spc="-1" dirty="0" err="1">
                <a:solidFill>
                  <a:schemeClr val="bg1">
                    <a:lumMod val="50000"/>
                  </a:schemeClr>
                </a:solidFill>
                <a:latin typeface="Palatino Linotype"/>
              </a:rPr>
              <a:t>Labsoft</a:t>
            </a:r>
            <a:r>
              <a:rPr lang="fr-FR" sz="1800" b="0" strike="noStrike" spc="-1" dirty="0">
                <a:solidFill>
                  <a:schemeClr val="bg1">
                    <a:lumMod val="50000"/>
                  </a:schemeClr>
                </a:solidFill>
                <a:latin typeface="Palatino Linotype"/>
              </a:rPr>
              <a:t>.</a:t>
            </a:r>
            <a:endParaRPr lang="fr-FR" sz="1800" b="0" strike="noStrike" spc="-1" dirty="0">
              <a:solidFill>
                <a:schemeClr val="bg1">
                  <a:lumMod val="50000"/>
                </a:schemeClr>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 name="PlaceHolder 1"/>
          <p:cNvSpPr>
            <a:spLocks noGrp="1"/>
          </p:cNvSpPr>
          <p:nvPr>
            <p:ph type="title"/>
          </p:nvPr>
        </p:nvSpPr>
        <p:spPr>
          <a:xfrm>
            <a:off x="457200" y="188640"/>
            <a:ext cx="8229240" cy="935640"/>
          </a:xfrm>
          <a:prstGeom prst="rect">
            <a:avLst/>
          </a:prstGeom>
          <a:noFill/>
          <a:ln w="0">
            <a:noFill/>
          </a:ln>
        </p:spPr>
        <p:txBody>
          <a:bodyPr anchor="b">
            <a:noAutofit/>
          </a:bodyPr>
          <a:lstStyle/>
          <a:p>
            <a:pPr indent="0" algn="ctr">
              <a:lnSpc>
                <a:spcPts val="5800"/>
              </a:lnSpc>
              <a:buNone/>
            </a:pPr>
            <a:r>
              <a:rPr lang="fr-FR" sz="3400" b="0" strike="noStrike" spc="-1">
                <a:solidFill>
                  <a:srgbClr val="2F5897"/>
                </a:solidFill>
                <a:latin typeface="Palatino Linotype"/>
              </a:rPr>
              <a:t>Contexte propre au SHD </a:t>
            </a:r>
            <a:endParaRPr lang="fr-FR" sz="3400" b="0" strike="noStrike" spc="-1">
              <a:solidFill>
                <a:srgbClr val="000000"/>
              </a:solidFill>
              <a:latin typeface="Palatino Linotype"/>
            </a:endParaRPr>
          </a:p>
        </p:txBody>
      </p:sp>
      <p:sp>
        <p:nvSpPr>
          <p:cNvPr id="199" name="PlaceHolder 2"/>
          <p:cNvSpPr>
            <a:spLocks noGrp="1"/>
          </p:cNvSpPr>
          <p:nvPr>
            <p:ph/>
          </p:nvPr>
        </p:nvSpPr>
        <p:spPr>
          <a:xfrm>
            <a:off x="457200" y="1412640"/>
            <a:ext cx="8229240" cy="4713120"/>
          </a:xfrm>
          <a:prstGeom prst="rect">
            <a:avLst/>
          </a:prstGeom>
          <a:noFill/>
          <a:ln w="0">
            <a:noFill/>
          </a:ln>
        </p:spPr>
        <p:txBody>
          <a:bodyPr numCol="1" spcCol="0" anchor="t">
            <a:noAutofit/>
          </a:bodyPr>
          <a:lstStyle/>
          <a:p>
            <a:pPr marL="343080" indent="-343080">
              <a:lnSpc>
                <a:spcPct val="100000"/>
              </a:lnSpc>
              <a:spcBef>
                <a:spcPts val="360"/>
              </a:spcBef>
              <a:buClr>
                <a:srgbClr val="7F7F7F"/>
              </a:buClr>
              <a:buFont typeface="Arial"/>
              <a:buChar char="•"/>
            </a:pPr>
            <a:r>
              <a:rPr lang="fr-FR" sz="1800" b="0" strike="noStrike" spc="-1">
                <a:solidFill>
                  <a:srgbClr val="7F7F7F"/>
                </a:solidFill>
                <a:latin typeface="Century Gothic"/>
              </a:rPr>
              <a:t>Un projet de long terme, 2017 - mars 2022</a:t>
            </a:r>
          </a:p>
          <a:p>
            <a:pPr indent="0">
              <a:lnSpc>
                <a:spcPct val="100000"/>
              </a:lnSpc>
              <a:spcBef>
                <a:spcPts val="360"/>
              </a:spcBef>
              <a:buNone/>
            </a:pPr>
            <a:endParaRPr lang="fr-FR" sz="1800" b="0" strike="noStrike" spc="-1">
              <a:solidFill>
                <a:srgbClr val="7F7F7F"/>
              </a:solidFill>
              <a:latin typeface="Century Gothic"/>
            </a:endParaRPr>
          </a:p>
          <a:p>
            <a:pPr marL="743040" lvl="1" indent="-285840">
              <a:lnSpc>
                <a:spcPct val="100000"/>
              </a:lnSpc>
              <a:spcBef>
                <a:spcPts val="360"/>
              </a:spcBef>
              <a:buClr>
                <a:srgbClr val="7F7F7F"/>
              </a:buClr>
              <a:buFont typeface="Courier New"/>
              <a:buChar char="o"/>
            </a:pPr>
            <a:r>
              <a:rPr lang="fr-FR" sz="1800" b="0" strike="noStrike" spc="-1">
                <a:solidFill>
                  <a:srgbClr val="7F7F7F"/>
                </a:solidFill>
                <a:latin typeface="Century Gothic"/>
              </a:rPr>
              <a:t>Changement de SIGB, d’Aleph vers Koha</a:t>
            </a:r>
          </a:p>
          <a:p>
            <a:pPr marL="743040" lvl="1" indent="-285840">
              <a:lnSpc>
                <a:spcPct val="100000"/>
              </a:lnSpc>
              <a:spcBef>
                <a:spcPts val="360"/>
              </a:spcBef>
              <a:buClr>
                <a:srgbClr val="7F7F7F"/>
              </a:buClr>
              <a:buFont typeface="Courier New"/>
              <a:buChar char="o"/>
            </a:pPr>
            <a:r>
              <a:rPr lang="fr-FR" sz="1800" b="0" strike="noStrike" spc="-1">
                <a:solidFill>
                  <a:srgbClr val="7F7F7F"/>
                </a:solidFill>
                <a:latin typeface="Century Gothic"/>
              </a:rPr>
              <a:t>Reformatage de données, du Marc21 vers l’Unimarc</a:t>
            </a:r>
          </a:p>
          <a:p>
            <a:pPr indent="0">
              <a:lnSpc>
                <a:spcPct val="100000"/>
              </a:lnSpc>
              <a:spcBef>
                <a:spcPts val="360"/>
              </a:spcBef>
              <a:buNone/>
            </a:pPr>
            <a:endParaRPr lang="fr-FR" sz="1800" b="0" strike="noStrike" spc="-1">
              <a:solidFill>
                <a:srgbClr val="7F7F7F"/>
              </a:solidFill>
              <a:latin typeface="Century Gothic"/>
            </a:endParaRPr>
          </a:p>
          <a:p>
            <a:pPr marL="343080" indent="-343080">
              <a:lnSpc>
                <a:spcPct val="100000"/>
              </a:lnSpc>
              <a:spcBef>
                <a:spcPts val="360"/>
              </a:spcBef>
              <a:buClr>
                <a:srgbClr val="7F7F7F"/>
              </a:buClr>
              <a:buFont typeface="Arial"/>
              <a:buChar char="•"/>
            </a:pPr>
            <a:r>
              <a:rPr lang="fr-FR" sz="1800" b="0" strike="noStrike" spc="-1">
                <a:solidFill>
                  <a:srgbClr val="7F7F7F"/>
                </a:solidFill>
                <a:latin typeface="Century Gothic"/>
              </a:rPr>
              <a:t>Importance de la bibliothèque et du catalogue : </a:t>
            </a:r>
          </a:p>
          <a:p>
            <a:pPr indent="0">
              <a:lnSpc>
                <a:spcPct val="100000"/>
              </a:lnSpc>
              <a:spcBef>
                <a:spcPts val="360"/>
              </a:spcBef>
              <a:buNone/>
            </a:pPr>
            <a:endParaRPr lang="fr-FR" sz="1800" b="0" strike="noStrike" spc="-1">
              <a:solidFill>
                <a:srgbClr val="7F7F7F"/>
              </a:solidFill>
              <a:latin typeface="Century Gothic"/>
            </a:endParaRPr>
          </a:p>
          <a:p>
            <a:pPr marL="743040" lvl="1" indent="-285840">
              <a:lnSpc>
                <a:spcPct val="100000"/>
              </a:lnSpc>
              <a:spcBef>
                <a:spcPts val="360"/>
              </a:spcBef>
              <a:buClr>
                <a:srgbClr val="7F7F7F"/>
              </a:buClr>
              <a:buFont typeface="Courier New"/>
              <a:buChar char="o"/>
            </a:pPr>
            <a:r>
              <a:rPr lang="fr-FR" sz="1800" b="0" strike="noStrike" spc="-1">
                <a:solidFill>
                  <a:srgbClr val="7F7F7F"/>
                </a:solidFill>
                <a:latin typeface="Century Gothic"/>
              </a:rPr>
              <a:t>442400 notices bibliographiques</a:t>
            </a:r>
          </a:p>
          <a:p>
            <a:pPr indent="0">
              <a:spcBef>
                <a:spcPts val="1417"/>
              </a:spcBef>
              <a:buNone/>
            </a:pPr>
            <a:endParaRPr lang="fr-FR" sz="1800" b="0" strike="noStrike" spc="-1">
              <a:solidFill>
                <a:srgbClr val="7F7F7F"/>
              </a:solidFill>
              <a:latin typeface="Century Gothic"/>
            </a:endParaRPr>
          </a:p>
          <a:p>
            <a:pPr marL="743040" lvl="1" indent="-285840">
              <a:lnSpc>
                <a:spcPct val="100000"/>
              </a:lnSpc>
              <a:spcBef>
                <a:spcPts val="360"/>
              </a:spcBef>
              <a:buClr>
                <a:srgbClr val="7F7F7F"/>
              </a:buClr>
              <a:buFont typeface="Courier New"/>
              <a:buChar char="o"/>
            </a:pPr>
            <a:r>
              <a:rPr lang="fr-FR" sz="1800" b="0" strike="noStrike" spc="-1">
                <a:solidFill>
                  <a:srgbClr val="7F7F7F"/>
                </a:solidFill>
                <a:latin typeface="Century Gothic"/>
              </a:rPr>
              <a:t>73 000 notices d’autorités (uniquement auteurs et collectivités, notre base d’autorité sujet n’ayant pas été reprise)</a:t>
            </a:r>
          </a:p>
          <a:p>
            <a:pPr indent="0">
              <a:lnSpc>
                <a:spcPct val="100000"/>
              </a:lnSpc>
              <a:spcBef>
                <a:spcPts val="360"/>
              </a:spcBef>
              <a:buNone/>
            </a:pPr>
            <a:endParaRPr lang="fr-FR" sz="1800" b="0" strike="noStrike" spc="-1">
              <a:solidFill>
                <a:srgbClr val="7F7F7F"/>
              </a:solidFill>
              <a:latin typeface="Century Gothic"/>
            </a:endParaRPr>
          </a:p>
          <a:p>
            <a:pPr marL="343080" indent="-343080">
              <a:lnSpc>
                <a:spcPct val="100000"/>
              </a:lnSpc>
              <a:spcBef>
                <a:spcPts val="360"/>
              </a:spcBef>
              <a:buClr>
                <a:srgbClr val="7F7F7F"/>
              </a:buClr>
              <a:buFont typeface="Arial"/>
              <a:buChar char="•"/>
            </a:pPr>
            <a:r>
              <a:rPr lang="fr-FR" sz="1800" b="0" strike="noStrike" spc="-1">
                <a:solidFill>
                  <a:srgbClr val="7F7F7F"/>
                </a:solidFill>
                <a:latin typeface="Century Gothic"/>
              </a:rPr>
              <a:t>Une équipe relativement peu nombreuse : </a:t>
            </a:r>
          </a:p>
          <a:p>
            <a:pPr indent="0">
              <a:lnSpc>
                <a:spcPct val="100000"/>
              </a:lnSpc>
              <a:spcBef>
                <a:spcPts val="360"/>
              </a:spcBef>
              <a:buNone/>
            </a:pPr>
            <a:endParaRPr lang="fr-FR" sz="1800" b="0" strike="noStrike" spc="-1">
              <a:solidFill>
                <a:srgbClr val="7F7F7F"/>
              </a:solidFill>
              <a:latin typeface="Century Gothic"/>
            </a:endParaRPr>
          </a:p>
          <a:p>
            <a:pPr marL="743040" lvl="1" indent="-285840">
              <a:lnSpc>
                <a:spcPct val="100000"/>
              </a:lnSpc>
              <a:spcBef>
                <a:spcPts val="360"/>
              </a:spcBef>
              <a:buClr>
                <a:srgbClr val="7F7F7F"/>
              </a:buClr>
              <a:buFont typeface="Courier New"/>
              <a:buChar char="o"/>
            </a:pPr>
            <a:r>
              <a:rPr lang="fr-FR" sz="1800" b="0" strike="noStrike" spc="-1">
                <a:solidFill>
                  <a:srgbClr val="7F7F7F"/>
                </a:solidFill>
                <a:latin typeface="Century Gothic"/>
              </a:rPr>
              <a:t>12 agents sur Vincennes, un agent par site distant</a:t>
            </a:r>
          </a:p>
          <a:p>
            <a:pPr indent="0">
              <a:lnSpc>
                <a:spcPct val="100000"/>
              </a:lnSpc>
              <a:spcBef>
                <a:spcPts val="360"/>
              </a:spcBef>
              <a:buNone/>
            </a:pPr>
            <a:endParaRPr lang="fr-FR" sz="1800" b="0" strike="noStrike" spc="-1">
              <a:solidFill>
                <a:srgbClr val="7F7F7F"/>
              </a:solidFill>
              <a:latin typeface="Century Gothic"/>
            </a:endParaRPr>
          </a:p>
          <a:p>
            <a:pPr indent="0">
              <a:lnSpc>
                <a:spcPct val="100000"/>
              </a:lnSpc>
              <a:spcBef>
                <a:spcPts val="439"/>
              </a:spcBef>
              <a:buNone/>
              <a:tabLst>
                <a:tab pos="0" algn="l"/>
              </a:tabLst>
            </a:pPr>
            <a:endParaRPr lang="fr-FR" sz="2200" b="0" strike="noStrike" spc="-1">
              <a:solidFill>
                <a:srgbClr val="7F7F7F"/>
              </a:solidFill>
              <a:latin typeface="Century Gothic"/>
            </a:endParaRPr>
          </a:p>
          <a:p>
            <a:pPr indent="0">
              <a:spcBef>
                <a:spcPts val="1417"/>
              </a:spcBef>
              <a:buNone/>
              <a:tabLst>
                <a:tab pos="0" algn="l"/>
              </a:tabLst>
            </a:pPr>
            <a:endParaRPr lang="fr-FR" sz="2200" b="0" strike="noStrike" spc="-1">
              <a:solidFill>
                <a:srgbClr val="7F7F7F"/>
              </a:solidFill>
              <a:latin typeface="Century Gothic"/>
            </a:endParaRPr>
          </a:p>
          <a:p>
            <a:pPr indent="0">
              <a:spcBef>
                <a:spcPts val="1417"/>
              </a:spcBef>
              <a:buNone/>
              <a:tabLst>
                <a:tab pos="0" algn="l"/>
              </a:tabLst>
            </a:pPr>
            <a:endParaRPr lang="fr-FR" sz="2200" b="0" strike="noStrike" spc="-1">
              <a:solidFill>
                <a:srgbClr val="7F7F7F"/>
              </a:solidFill>
              <a:latin typeface="Century Gothic"/>
            </a:endParaRPr>
          </a:p>
          <a:p>
            <a:pPr marL="457200" indent="0">
              <a:lnSpc>
                <a:spcPct val="100000"/>
              </a:lnSpc>
              <a:spcBef>
                <a:spcPts val="320"/>
              </a:spcBef>
              <a:buNone/>
              <a:tabLst>
                <a:tab pos="0" algn="l"/>
              </a:tabLst>
            </a:pPr>
            <a:endParaRPr lang="fr-FR" sz="1600" b="0" strike="noStrike" spc="-1">
              <a:solidFill>
                <a:srgbClr val="7F7F7F"/>
              </a:solidFill>
              <a:latin typeface="Century Gothic"/>
            </a:endParaRPr>
          </a:p>
          <a:p>
            <a:pPr indent="0">
              <a:lnSpc>
                <a:spcPct val="100000"/>
              </a:lnSpc>
              <a:spcBef>
                <a:spcPts val="380"/>
              </a:spcBef>
              <a:buNone/>
              <a:tabLst>
                <a:tab pos="0" algn="l"/>
              </a:tabLst>
            </a:pPr>
            <a:endParaRPr lang="fr-FR" sz="1900" b="0" strike="noStrike" spc="-1">
              <a:solidFill>
                <a:srgbClr val="7F7F7F"/>
              </a:solidFill>
              <a:latin typeface="Century Gothic"/>
            </a:endParaRPr>
          </a:p>
          <a:p>
            <a:pPr indent="0">
              <a:lnSpc>
                <a:spcPct val="100000"/>
              </a:lnSpc>
              <a:spcBef>
                <a:spcPts val="439"/>
              </a:spcBef>
              <a:buNone/>
              <a:tabLst>
                <a:tab pos="0" algn="l"/>
              </a:tabLst>
            </a:pPr>
            <a:endParaRPr lang="fr-FR" sz="2200" b="0" strike="noStrike" spc="-1">
              <a:solidFill>
                <a:srgbClr val="7F7F7F"/>
              </a:solidFill>
              <a:latin typeface="Century Gothic"/>
            </a:endParaRPr>
          </a:p>
        </p:txBody>
      </p:sp>
      <p:sp>
        <p:nvSpPr>
          <p:cNvPr id="200" name="PlaceHolder 3"/>
          <p:cNvSpPr>
            <a:spLocks noGrp="1"/>
          </p:cNvSpPr>
          <p:nvPr>
            <p:ph type="dt" idx="18"/>
          </p:nvPr>
        </p:nvSpPr>
        <p:spPr>
          <a:xfrm>
            <a:off x="6362640" y="6356520"/>
            <a:ext cx="2085480" cy="364680"/>
          </a:xfrm>
          <a:prstGeom prst="rect">
            <a:avLst/>
          </a:prstGeom>
          <a:noFill/>
          <a:ln w="0">
            <a:noFill/>
          </a:ln>
        </p:spPr>
        <p:txBody>
          <a:bodyPr rIns="45720" anchor="ctr">
            <a:noAutofit/>
          </a:bodyPr>
          <a:lstStyle/>
          <a:p>
            <a:pPr indent="0">
              <a:buNone/>
            </a:pPr>
            <a:endParaRPr lang="fr-FR" sz="1200" b="0" strike="noStrike" spc="-1">
              <a:solidFill>
                <a:srgbClr val="595959"/>
              </a:solidFill>
              <a:latin typeface="Century Gothic"/>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 name="PlaceHolder 1"/>
          <p:cNvSpPr>
            <a:spLocks noGrp="1"/>
          </p:cNvSpPr>
          <p:nvPr>
            <p:ph type="title"/>
          </p:nvPr>
        </p:nvSpPr>
        <p:spPr>
          <a:xfrm>
            <a:off x="457200" y="188640"/>
            <a:ext cx="8229240" cy="935640"/>
          </a:xfrm>
          <a:prstGeom prst="rect">
            <a:avLst/>
          </a:prstGeom>
          <a:noFill/>
          <a:ln w="0">
            <a:noFill/>
          </a:ln>
        </p:spPr>
        <p:txBody>
          <a:bodyPr anchor="b">
            <a:noAutofit/>
          </a:bodyPr>
          <a:lstStyle/>
          <a:p>
            <a:pPr indent="0" algn="ctr">
              <a:lnSpc>
                <a:spcPts val="5800"/>
              </a:lnSpc>
              <a:buNone/>
            </a:pPr>
            <a:r>
              <a:rPr lang="fr-FR" sz="3400" b="0" strike="noStrike" spc="-1">
                <a:solidFill>
                  <a:srgbClr val="2F5897"/>
                </a:solidFill>
                <a:latin typeface="Palatino Linotype"/>
              </a:rPr>
              <a:t>Historique du catalogue.</a:t>
            </a:r>
            <a:endParaRPr lang="fr-FR" sz="3400" b="0" strike="noStrike" spc="-1">
              <a:solidFill>
                <a:srgbClr val="000000"/>
              </a:solidFill>
              <a:latin typeface="Palatino Linotype"/>
            </a:endParaRPr>
          </a:p>
        </p:txBody>
      </p:sp>
      <p:sp>
        <p:nvSpPr>
          <p:cNvPr id="202" name="PlaceHolder 2"/>
          <p:cNvSpPr>
            <a:spLocks noGrp="1"/>
          </p:cNvSpPr>
          <p:nvPr>
            <p:ph/>
          </p:nvPr>
        </p:nvSpPr>
        <p:spPr>
          <a:xfrm>
            <a:off x="433800" y="1825560"/>
            <a:ext cx="8229240" cy="4713120"/>
          </a:xfrm>
          <a:prstGeom prst="rect">
            <a:avLst/>
          </a:prstGeom>
          <a:noFill/>
          <a:ln w="0">
            <a:noFill/>
          </a:ln>
        </p:spPr>
        <p:txBody>
          <a:bodyPr numCol="1" spcCol="0" anchor="t">
            <a:noAutofit/>
          </a:bodyPr>
          <a:lstStyle/>
          <a:p>
            <a:pPr marL="343080" indent="-343080">
              <a:lnSpc>
                <a:spcPct val="100000"/>
              </a:lnSpc>
              <a:spcBef>
                <a:spcPts val="439"/>
              </a:spcBef>
              <a:buClr>
                <a:srgbClr val="7F7F7F"/>
              </a:buClr>
              <a:buFont typeface="Arial"/>
              <a:buChar char="•"/>
            </a:pPr>
            <a:r>
              <a:rPr lang="fr-FR" sz="2200" b="0" strike="noStrike" spc="-1" dirty="0">
                <a:solidFill>
                  <a:srgbClr val="7F7F7F"/>
                </a:solidFill>
                <a:latin typeface="Century Gothic"/>
              </a:rPr>
              <a:t>Bibliothèque issue de la fusion de multiples entités.</a:t>
            </a:r>
          </a:p>
          <a:p>
            <a:pPr indent="0">
              <a:lnSpc>
                <a:spcPct val="100000"/>
              </a:lnSpc>
              <a:spcBef>
                <a:spcPts val="439"/>
              </a:spcBef>
              <a:buNone/>
            </a:pPr>
            <a:endParaRPr lang="fr-FR" sz="2200" b="0" strike="noStrike" spc="-1" dirty="0">
              <a:solidFill>
                <a:srgbClr val="7F7F7F"/>
              </a:solidFill>
              <a:latin typeface="Century Gothic"/>
            </a:endParaRPr>
          </a:p>
          <a:p>
            <a:pPr marL="343080" indent="-343080">
              <a:lnSpc>
                <a:spcPct val="100000"/>
              </a:lnSpc>
              <a:spcBef>
                <a:spcPts val="439"/>
              </a:spcBef>
              <a:buClr>
                <a:srgbClr val="7F7F7F"/>
              </a:buClr>
              <a:buFont typeface="Arial"/>
              <a:buChar char="•"/>
            </a:pPr>
            <a:r>
              <a:rPr lang="fr-FR" sz="2200" b="0" strike="noStrike" spc="-1" dirty="0">
                <a:solidFill>
                  <a:srgbClr val="7F7F7F"/>
                </a:solidFill>
                <a:latin typeface="Century Gothic"/>
              </a:rPr>
              <a:t>Un catalogue informatisé collectif pour toutes les sites du SHD en </a:t>
            </a:r>
            <a:r>
              <a:rPr lang="fr-FR" sz="2200" b="0" strike="noStrike" spc="-1" dirty="0" smtClean="0">
                <a:solidFill>
                  <a:srgbClr val="7F7F7F"/>
                </a:solidFill>
                <a:latin typeface="Century Gothic"/>
              </a:rPr>
              <a:t>2005, issu de la fusion </a:t>
            </a:r>
            <a:r>
              <a:rPr lang="fr-FR" sz="2200" b="0" strike="noStrike" spc="-1" dirty="0">
                <a:solidFill>
                  <a:srgbClr val="7F7F7F"/>
                </a:solidFill>
                <a:latin typeface="Century Gothic"/>
              </a:rPr>
              <a:t>des quatre catalogues informatisés existants (Alexandrie, Excel et Aleph.)</a:t>
            </a:r>
          </a:p>
          <a:p>
            <a:pPr indent="0">
              <a:lnSpc>
                <a:spcPct val="100000"/>
              </a:lnSpc>
              <a:spcBef>
                <a:spcPts val="439"/>
              </a:spcBef>
              <a:buNone/>
            </a:pPr>
            <a:endParaRPr lang="fr-FR" sz="2200" b="0" strike="noStrike" spc="-1" dirty="0">
              <a:solidFill>
                <a:srgbClr val="7F7F7F"/>
              </a:solidFill>
              <a:latin typeface="Century Gothic"/>
            </a:endParaRPr>
          </a:p>
          <a:p>
            <a:pPr marL="343080" indent="-343080">
              <a:lnSpc>
                <a:spcPct val="100000"/>
              </a:lnSpc>
              <a:spcBef>
                <a:spcPts val="439"/>
              </a:spcBef>
              <a:buClr>
                <a:srgbClr val="7F7F7F"/>
              </a:buClr>
              <a:buFont typeface="Arial"/>
              <a:buChar char="•"/>
            </a:pPr>
            <a:r>
              <a:rPr lang="fr-FR" sz="2200" b="0" strike="noStrike" spc="-1" dirty="0">
                <a:solidFill>
                  <a:srgbClr val="7F7F7F"/>
                </a:solidFill>
                <a:latin typeface="Century Gothic"/>
              </a:rPr>
              <a:t>Choix d’Aleph et MARC21 </a:t>
            </a:r>
            <a:r>
              <a:rPr lang="fr-FR" sz="2200" b="0" strike="noStrike" spc="-1" dirty="0" smtClean="0">
                <a:solidFill>
                  <a:srgbClr val="7F7F7F"/>
                </a:solidFill>
                <a:latin typeface="Century Gothic"/>
              </a:rPr>
              <a:t>pour s’aligner avec l’Ecole polytechnique qui héberge nos données sur un serveur commun aux siennes. </a:t>
            </a:r>
            <a:endParaRPr lang="fr-FR" sz="2200" b="0" strike="noStrike" spc="-1" dirty="0">
              <a:solidFill>
                <a:srgbClr val="7F7F7F"/>
              </a:solidFill>
              <a:latin typeface="Century Gothic"/>
            </a:endParaRPr>
          </a:p>
          <a:p>
            <a:pPr indent="0">
              <a:lnSpc>
                <a:spcPct val="100000"/>
              </a:lnSpc>
              <a:spcBef>
                <a:spcPts val="439"/>
              </a:spcBef>
              <a:buNone/>
            </a:pPr>
            <a:endParaRPr lang="fr-FR" sz="2200" b="0" strike="noStrike" spc="-1" dirty="0">
              <a:solidFill>
                <a:srgbClr val="7F7F7F"/>
              </a:solidFill>
              <a:latin typeface="Century Gothic"/>
            </a:endParaRPr>
          </a:p>
        </p:txBody>
      </p:sp>
      <p:sp>
        <p:nvSpPr>
          <p:cNvPr id="203" name="PlaceHolder 3"/>
          <p:cNvSpPr>
            <a:spLocks noGrp="1"/>
          </p:cNvSpPr>
          <p:nvPr>
            <p:ph type="dt" idx="19"/>
          </p:nvPr>
        </p:nvSpPr>
        <p:spPr>
          <a:xfrm>
            <a:off x="6362640" y="6356520"/>
            <a:ext cx="2085480" cy="364680"/>
          </a:xfrm>
          <a:prstGeom prst="rect">
            <a:avLst/>
          </a:prstGeom>
          <a:noFill/>
          <a:ln w="0">
            <a:noFill/>
          </a:ln>
        </p:spPr>
        <p:txBody>
          <a:bodyPr rIns="45720" anchor="ctr">
            <a:noAutofit/>
          </a:bodyPr>
          <a:lstStyle/>
          <a:p>
            <a:pPr indent="0">
              <a:buNone/>
            </a:pPr>
            <a:endParaRPr lang="fr-FR" sz="1200" b="0" strike="noStrike" spc="-1">
              <a:solidFill>
                <a:srgbClr val="595959"/>
              </a:solidFill>
              <a:latin typeface="Century Gothic"/>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 name="PlaceHolder 1"/>
          <p:cNvSpPr>
            <a:spLocks noGrp="1"/>
          </p:cNvSpPr>
          <p:nvPr>
            <p:ph type="title"/>
          </p:nvPr>
        </p:nvSpPr>
        <p:spPr>
          <a:xfrm>
            <a:off x="0" y="0"/>
            <a:ext cx="9144000" cy="935640"/>
          </a:xfrm>
          <a:prstGeom prst="rect">
            <a:avLst/>
          </a:prstGeom>
          <a:noFill/>
          <a:ln w="0">
            <a:noFill/>
          </a:ln>
        </p:spPr>
        <p:txBody>
          <a:bodyPr anchor="b">
            <a:noAutofit/>
          </a:bodyPr>
          <a:lstStyle/>
          <a:p>
            <a:pPr indent="0" algn="ctr">
              <a:lnSpc>
                <a:spcPts val="5800"/>
              </a:lnSpc>
              <a:buNone/>
            </a:pPr>
            <a:r>
              <a:rPr lang="fr-FR" sz="3400" b="0" strike="noStrike" spc="-1" dirty="0">
                <a:solidFill>
                  <a:srgbClr val="2F5897"/>
                </a:solidFill>
                <a:latin typeface="Palatino Linotype"/>
              </a:rPr>
              <a:t>Préparation à la </a:t>
            </a:r>
            <a:r>
              <a:rPr lang="fr-FR" sz="3400" b="0" strike="noStrike" spc="-1" dirty="0" err="1">
                <a:solidFill>
                  <a:srgbClr val="2F5897"/>
                </a:solidFill>
                <a:latin typeface="Palatino Linotype"/>
              </a:rPr>
              <a:t>réinformatisation</a:t>
            </a:r>
            <a:r>
              <a:rPr lang="fr-FR" sz="3400" b="0" strike="noStrike" spc="-1" dirty="0">
                <a:solidFill>
                  <a:srgbClr val="2F5897"/>
                </a:solidFill>
                <a:latin typeface="Palatino Linotype"/>
              </a:rPr>
              <a:t> – en interne</a:t>
            </a:r>
            <a:endParaRPr lang="fr-FR" sz="3400" b="0" strike="noStrike" spc="-1" dirty="0">
              <a:solidFill>
                <a:srgbClr val="000000"/>
              </a:solidFill>
              <a:latin typeface="Palatino Linotype"/>
            </a:endParaRPr>
          </a:p>
        </p:txBody>
      </p:sp>
      <p:sp>
        <p:nvSpPr>
          <p:cNvPr id="205" name="PlaceHolder 2"/>
          <p:cNvSpPr>
            <a:spLocks noGrp="1"/>
          </p:cNvSpPr>
          <p:nvPr>
            <p:ph/>
          </p:nvPr>
        </p:nvSpPr>
        <p:spPr>
          <a:xfrm>
            <a:off x="228780" y="935640"/>
            <a:ext cx="8686440" cy="4713120"/>
          </a:xfrm>
          <a:prstGeom prst="rect">
            <a:avLst/>
          </a:prstGeom>
          <a:noFill/>
          <a:ln w="0">
            <a:noFill/>
          </a:ln>
        </p:spPr>
        <p:txBody>
          <a:bodyPr numCol="1" spcCol="0" anchor="t">
            <a:noAutofit/>
          </a:bodyPr>
          <a:lstStyle/>
          <a:p>
            <a:pPr marL="343080" indent="-343080">
              <a:lnSpc>
                <a:spcPct val="100000"/>
              </a:lnSpc>
              <a:spcBef>
                <a:spcPts val="439"/>
              </a:spcBef>
              <a:buClr>
                <a:srgbClr val="7F7F7F"/>
              </a:buClr>
              <a:buFont typeface="Arial"/>
              <a:buChar char="•"/>
            </a:pPr>
            <a:r>
              <a:rPr lang="fr-FR" sz="2200" b="1" strike="noStrike" spc="-1" dirty="0">
                <a:solidFill>
                  <a:srgbClr val="7F7F7F"/>
                </a:solidFill>
                <a:latin typeface="Century Gothic"/>
              </a:rPr>
              <a:t>Chantiers de corrections pour faciliter le passage de MARC21 à UNIMARC : </a:t>
            </a:r>
            <a:endParaRPr lang="fr-FR" sz="2200" b="0" strike="noStrike" spc="-1" dirty="0">
              <a:solidFill>
                <a:srgbClr val="7F7F7F"/>
              </a:solidFill>
              <a:latin typeface="Century Gothic"/>
            </a:endParaRPr>
          </a:p>
          <a:p>
            <a:pPr indent="0">
              <a:lnSpc>
                <a:spcPct val="100000"/>
              </a:lnSpc>
              <a:spcBef>
                <a:spcPts val="439"/>
              </a:spcBef>
              <a:buNone/>
              <a:tabLst>
                <a:tab pos="0" algn="l"/>
              </a:tabLst>
            </a:pPr>
            <a:endParaRPr lang="fr-FR" sz="2200" b="0" strike="noStrike" spc="-1" dirty="0">
              <a:solidFill>
                <a:srgbClr val="7F7F7F"/>
              </a:solidFill>
              <a:latin typeface="Century Gothic"/>
            </a:endParaRPr>
          </a:p>
          <a:p>
            <a:pPr indent="0">
              <a:lnSpc>
                <a:spcPct val="100000"/>
              </a:lnSpc>
              <a:spcBef>
                <a:spcPts val="360"/>
              </a:spcBef>
              <a:buNone/>
              <a:tabLst>
                <a:tab pos="0" algn="l"/>
              </a:tabLst>
            </a:pPr>
            <a:r>
              <a:rPr lang="fr-FR" sz="1800" b="0" strike="noStrike" spc="-1" dirty="0">
                <a:solidFill>
                  <a:srgbClr val="7F7F7F"/>
                </a:solidFill>
                <a:latin typeface="Century Gothic"/>
              </a:rPr>
              <a:t> Chantiers en interne : correction des fonctions auteurs.</a:t>
            </a:r>
          </a:p>
          <a:p>
            <a:pPr indent="0">
              <a:lnSpc>
                <a:spcPct val="100000"/>
              </a:lnSpc>
              <a:spcBef>
                <a:spcPts val="360"/>
              </a:spcBef>
              <a:buNone/>
              <a:tabLst>
                <a:tab pos="0" algn="l"/>
              </a:tabLst>
            </a:pPr>
            <a:endParaRPr lang="fr-FR" sz="1800" b="0" strike="noStrike" spc="-1" dirty="0">
              <a:solidFill>
                <a:srgbClr val="7F7F7F"/>
              </a:solidFill>
              <a:latin typeface="Century Gothic"/>
            </a:endParaRPr>
          </a:p>
          <a:p>
            <a:pPr indent="0">
              <a:lnSpc>
                <a:spcPct val="100000"/>
              </a:lnSpc>
              <a:spcBef>
                <a:spcPts val="360"/>
              </a:spcBef>
              <a:buNone/>
              <a:tabLst>
                <a:tab pos="0" algn="l"/>
              </a:tabLst>
            </a:pPr>
            <a:r>
              <a:rPr lang="fr-FR" sz="1800" b="0" strike="noStrike" spc="-1" dirty="0">
                <a:solidFill>
                  <a:srgbClr val="7F7F7F"/>
                </a:solidFill>
                <a:latin typeface="Century Gothic"/>
              </a:rPr>
              <a:t> Chantiers menés par le prestataire : récupération de données dans des champs propriétaires. </a:t>
            </a:r>
          </a:p>
          <a:p>
            <a:pPr indent="0">
              <a:lnSpc>
                <a:spcPct val="100000"/>
              </a:lnSpc>
              <a:spcBef>
                <a:spcPts val="439"/>
              </a:spcBef>
              <a:buNone/>
              <a:tabLst>
                <a:tab pos="0" algn="l"/>
              </a:tabLst>
            </a:pPr>
            <a:endParaRPr lang="fr-FR" sz="2200" b="0" strike="noStrike" spc="-1" dirty="0">
              <a:solidFill>
                <a:srgbClr val="7F7F7F"/>
              </a:solidFill>
              <a:latin typeface="Century Gothic"/>
            </a:endParaRPr>
          </a:p>
          <a:p>
            <a:pPr marL="343080" indent="-343080">
              <a:lnSpc>
                <a:spcPct val="100000"/>
              </a:lnSpc>
              <a:spcBef>
                <a:spcPts val="439"/>
              </a:spcBef>
              <a:buClr>
                <a:srgbClr val="7F7F7F"/>
              </a:buClr>
              <a:buFont typeface="Arial"/>
              <a:buChar char="•"/>
              <a:tabLst>
                <a:tab pos="0" algn="l"/>
              </a:tabLst>
            </a:pPr>
            <a:r>
              <a:rPr lang="fr-FR" sz="2200" b="1" strike="noStrike" spc="-1" dirty="0">
                <a:solidFill>
                  <a:srgbClr val="7F7F7F"/>
                </a:solidFill>
                <a:latin typeface="Century Gothic"/>
              </a:rPr>
              <a:t>Faciliter les paramétrages :</a:t>
            </a:r>
            <a:endParaRPr lang="fr-FR" sz="2200" b="0" strike="noStrike" spc="-1" dirty="0">
              <a:solidFill>
                <a:srgbClr val="7F7F7F"/>
              </a:solidFill>
              <a:latin typeface="Century Gothic"/>
            </a:endParaRPr>
          </a:p>
          <a:p>
            <a:pPr indent="0">
              <a:lnSpc>
                <a:spcPct val="100000"/>
              </a:lnSpc>
              <a:spcBef>
                <a:spcPts val="439"/>
              </a:spcBef>
              <a:buNone/>
              <a:tabLst>
                <a:tab pos="0" algn="l"/>
              </a:tabLst>
            </a:pPr>
            <a:endParaRPr lang="fr-FR" sz="2200" b="0" strike="noStrike" spc="-1" dirty="0">
              <a:solidFill>
                <a:srgbClr val="7F7F7F"/>
              </a:solidFill>
              <a:latin typeface="Century Gothic"/>
            </a:endParaRPr>
          </a:p>
          <a:p>
            <a:pPr indent="0">
              <a:lnSpc>
                <a:spcPct val="100000"/>
              </a:lnSpc>
              <a:spcBef>
                <a:spcPts val="360"/>
              </a:spcBef>
              <a:buNone/>
              <a:tabLst>
                <a:tab pos="0" algn="l"/>
              </a:tabLst>
            </a:pPr>
            <a:r>
              <a:rPr lang="fr-FR" sz="1800" b="0" strike="noStrike" spc="-1" dirty="0">
                <a:solidFill>
                  <a:srgbClr val="7F7F7F"/>
                </a:solidFill>
                <a:latin typeface="Century Gothic"/>
              </a:rPr>
              <a:t>Travail sur les exemplaires : localisation, statuts etc.</a:t>
            </a:r>
          </a:p>
          <a:p>
            <a:pPr indent="0">
              <a:lnSpc>
                <a:spcPct val="100000"/>
              </a:lnSpc>
              <a:spcBef>
                <a:spcPts val="439"/>
              </a:spcBef>
              <a:buNone/>
              <a:tabLst>
                <a:tab pos="0" algn="l"/>
              </a:tabLst>
            </a:pPr>
            <a:endParaRPr lang="fr-FR" sz="2200" b="0" strike="noStrike" spc="-1" dirty="0">
              <a:solidFill>
                <a:srgbClr val="7F7F7F"/>
              </a:solidFill>
              <a:latin typeface="Century Gothic"/>
            </a:endParaRPr>
          </a:p>
          <a:p>
            <a:pPr indent="0">
              <a:lnSpc>
                <a:spcPct val="100000"/>
              </a:lnSpc>
              <a:spcBef>
                <a:spcPts val="360"/>
              </a:spcBef>
              <a:buNone/>
              <a:tabLst>
                <a:tab pos="0" algn="l"/>
              </a:tabLst>
            </a:pPr>
            <a:r>
              <a:rPr lang="fr-FR" sz="1800" b="0" strike="noStrike" spc="-1" dirty="0">
                <a:solidFill>
                  <a:srgbClr val="7F7F7F"/>
                </a:solidFill>
                <a:latin typeface="Century Gothic"/>
              </a:rPr>
              <a:t>Les + : Remise à plat de certaines pratiques, harmonisation</a:t>
            </a:r>
          </a:p>
          <a:p>
            <a:pPr indent="0">
              <a:lnSpc>
                <a:spcPct val="100000"/>
              </a:lnSpc>
              <a:spcBef>
                <a:spcPts val="360"/>
              </a:spcBef>
              <a:buNone/>
              <a:tabLst>
                <a:tab pos="0" algn="l"/>
              </a:tabLst>
            </a:pPr>
            <a:endParaRPr lang="fr-FR" sz="1800" b="0" strike="noStrike" spc="-1" dirty="0">
              <a:solidFill>
                <a:srgbClr val="7F7F7F"/>
              </a:solidFill>
              <a:latin typeface="Century Gothic"/>
            </a:endParaRPr>
          </a:p>
          <a:p>
            <a:pPr indent="0">
              <a:lnSpc>
                <a:spcPct val="100000"/>
              </a:lnSpc>
              <a:spcBef>
                <a:spcPts val="360"/>
              </a:spcBef>
              <a:buNone/>
              <a:tabLst>
                <a:tab pos="0" algn="l"/>
              </a:tabLst>
            </a:pPr>
            <a:r>
              <a:rPr lang="fr-FR" sz="1800" b="0" strike="noStrike" spc="-1" dirty="0">
                <a:solidFill>
                  <a:srgbClr val="7F7F7F"/>
                </a:solidFill>
                <a:latin typeface="Century Gothic"/>
              </a:rPr>
              <a:t>Les - : certains gros chantiers n’ont pas aboutis (notices sans exemplaires…)</a:t>
            </a:r>
          </a:p>
        </p:txBody>
      </p:sp>
      <p:sp>
        <p:nvSpPr>
          <p:cNvPr id="206" name="PlaceHolder 3"/>
          <p:cNvSpPr>
            <a:spLocks noGrp="1"/>
          </p:cNvSpPr>
          <p:nvPr>
            <p:ph type="dt" idx="20"/>
          </p:nvPr>
        </p:nvSpPr>
        <p:spPr>
          <a:xfrm>
            <a:off x="6362640" y="6356520"/>
            <a:ext cx="2085480" cy="364680"/>
          </a:xfrm>
          <a:prstGeom prst="rect">
            <a:avLst/>
          </a:prstGeom>
          <a:noFill/>
          <a:ln w="0">
            <a:noFill/>
          </a:ln>
        </p:spPr>
        <p:txBody>
          <a:bodyPr rIns="45720" anchor="ctr">
            <a:noAutofit/>
          </a:bodyPr>
          <a:lstStyle/>
          <a:p>
            <a:pPr indent="0">
              <a:buNone/>
            </a:pPr>
            <a:endParaRPr lang="fr-FR" sz="1200" b="0" strike="noStrike" spc="-1">
              <a:solidFill>
                <a:srgbClr val="595959"/>
              </a:solidFill>
              <a:latin typeface="Century Gothic"/>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 name="PlaceHolder 1"/>
          <p:cNvSpPr>
            <a:spLocks noGrp="1"/>
          </p:cNvSpPr>
          <p:nvPr>
            <p:ph type="title"/>
          </p:nvPr>
        </p:nvSpPr>
        <p:spPr>
          <a:xfrm>
            <a:off x="457200" y="476640"/>
            <a:ext cx="8229240" cy="935640"/>
          </a:xfrm>
          <a:prstGeom prst="rect">
            <a:avLst/>
          </a:prstGeom>
          <a:noFill/>
          <a:ln w="0">
            <a:noFill/>
          </a:ln>
        </p:spPr>
        <p:txBody>
          <a:bodyPr anchor="b">
            <a:noAutofit/>
          </a:bodyPr>
          <a:lstStyle/>
          <a:p>
            <a:pPr indent="0" algn="ctr">
              <a:lnSpc>
                <a:spcPts val="5800"/>
              </a:lnSpc>
              <a:buNone/>
            </a:pPr>
            <a:r>
              <a:rPr lang="fr-FR" sz="3400" b="0" strike="noStrike" spc="-1">
                <a:solidFill>
                  <a:srgbClr val="2F5897"/>
                </a:solidFill>
                <a:latin typeface="Palatino Linotype"/>
              </a:rPr>
              <a:t>Préparation à la réinformatisation : Projet Clade</a:t>
            </a:r>
            <a:endParaRPr lang="fr-FR" sz="3400" b="0" strike="noStrike" spc="-1">
              <a:solidFill>
                <a:srgbClr val="000000"/>
              </a:solidFill>
              <a:latin typeface="Palatino Linotype"/>
            </a:endParaRPr>
          </a:p>
        </p:txBody>
      </p:sp>
      <p:sp>
        <p:nvSpPr>
          <p:cNvPr id="208" name="PlaceHolder 2"/>
          <p:cNvSpPr>
            <a:spLocks noGrp="1"/>
          </p:cNvSpPr>
          <p:nvPr>
            <p:ph/>
          </p:nvPr>
        </p:nvSpPr>
        <p:spPr>
          <a:xfrm>
            <a:off x="457200" y="2019240"/>
            <a:ext cx="8229240" cy="4713120"/>
          </a:xfrm>
          <a:prstGeom prst="rect">
            <a:avLst/>
          </a:prstGeom>
          <a:noFill/>
          <a:ln w="0">
            <a:noFill/>
          </a:ln>
        </p:spPr>
        <p:txBody>
          <a:bodyPr numCol="1" spcCol="0" anchor="t">
            <a:noAutofit/>
          </a:bodyPr>
          <a:lstStyle/>
          <a:p>
            <a:pPr marL="343080" indent="-343080">
              <a:lnSpc>
                <a:spcPct val="100000"/>
              </a:lnSpc>
              <a:spcBef>
                <a:spcPts val="439"/>
              </a:spcBef>
              <a:buClr>
                <a:srgbClr val="7F7F7F"/>
              </a:buClr>
              <a:buFont typeface="Arial"/>
              <a:buChar char="•"/>
            </a:pPr>
            <a:r>
              <a:rPr lang="fr-FR" sz="2200" b="0" strike="noStrike" spc="-1" dirty="0">
                <a:solidFill>
                  <a:srgbClr val="7F7F7F"/>
                </a:solidFill>
                <a:latin typeface="Century Gothic"/>
              </a:rPr>
              <a:t>Ateliers de spécifications, pour l’ensemble des </a:t>
            </a:r>
            <a:r>
              <a:rPr lang="fr-FR" sz="2200" b="0" strike="noStrike" spc="-1" dirty="0" smtClean="0">
                <a:solidFill>
                  <a:srgbClr val="7F7F7F"/>
                </a:solidFill>
                <a:latin typeface="Century Gothic"/>
              </a:rPr>
              <a:t>établissements </a:t>
            </a:r>
            <a:r>
              <a:rPr lang="fr-FR" sz="2200" b="0" strike="noStrike" spc="-1" dirty="0">
                <a:solidFill>
                  <a:srgbClr val="7F7F7F"/>
                </a:solidFill>
                <a:latin typeface="Century Gothic"/>
              </a:rPr>
              <a:t>intégrant le projet Clade : portail, espaces de capitalisation, </a:t>
            </a:r>
            <a:r>
              <a:rPr lang="fr-FR" sz="2200" b="0" strike="noStrike" spc="-1" dirty="0" err="1">
                <a:solidFill>
                  <a:srgbClr val="7F7F7F"/>
                </a:solidFill>
                <a:latin typeface="Century Gothic"/>
              </a:rPr>
              <a:t>koha</a:t>
            </a:r>
            <a:r>
              <a:rPr lang="fr-FR" sz="2200" b="0" strike="noStrike" spc="-1" dirty="0">
                <a:solidFill>
                  <a:srgbClr val="7F7F7F"/>
                </a:solidFill>
                <a:latin typeface="Century Gothic"/>
              </a:rPr>
              <a:t>, ergonomie du site. </a:t>
            </a:r>
          </a:p>
          <a:p>
            <a:pPr indent="0">
              <a:lnSpc>
                <a:spcPct val="100000"/>
              </a:lnSpc>
              <a:spcBef>
                <a:spcPts val="439"/>
              </a:spcBef>
              <a:buNone/>
            </a:pPr>
            <a:endParaRPr lang="fr-FR" sz="2200" b="0" strike="noStrike" spc="-1" dirty="0">
              <a:solidFill>
                <a:srgbClr val="7F7F7F"/>
              </a:solidFill>
              <a:latin typeface="Century Gothic"/>
            </a:endParaRPr>
          </a:p>
          <a:p>
            <a:pPr marL="343080" indent="-343080">
              <a:lnSpc>
                <a:spcPct val="100000"/>
              </a:lnSpc>
              <a:spcBef>
                <a:spcPts val="439"/>
              </a:spcBef>
              <a:buClr>
                <a:srgbClr val="7F7F7F"/>
              </a:buClr>
              <a:buFont typeface="Arial"/>
              <a:buChar char="•"/>
            </a:pPr>
            <a:r>
              <a:rPr lang="fr-FR" sz="2200" b="0" strike="noStrike" spc="-1" dirty="0">
                <a:solidFill>
                  <a:srgbClr val="7F7F7F"/>
                </a:solidFill>
                <a:latin typeface="Century Gothic"/>
              </a:rPr>
              <a:t>Ateliers par instance avec </a:t>
            </a:r>
            <a:r>
              <a:rPr lang="fr-FR" sz="2200" b="0" strike="noStrike" spc="-1" dirty="0" err="1">
                <a:solidFill>
                  <a:srgbClr val="7F7F7F"/>
                </a:solidFill>
                <a:latin typeface="Century Gothic"/>
              </a:rPr>
              <a:t>Biblibre</a:t>
            </a:r>
            <a:r>
              <a:rPr lang="fr-FR" sz="2200" b="0" strike="noStrike" spc="-1" dirty="0">
                <a:solidFill>
                  <a:srgbClr val="7F7F7F"/>
                </a:solidFill>
                <a:latin typeface="Century Gothic"/>
              </a:rPr>
              <a:t> pour préparer la </a:t>
            </a:r>
            <a:r>
              <a:rPr lang="fr-FR" sz="2200" b="0" strike="noStrike" spc="-1" dirty="0" err="1">
                <a:solidFill>
                  <a:srgbClr val="7F7F7F"/>
                </a:solidFill>
                <a:latin typeface="Century Gothic"/>
              </a:rPr>
              <a:t>réinformatisation</a:t>
            </a:r>
            <a:r>
              <a:rPr lang="fr-FR" sz="2200" b="0" strike="noStrike" spc="-1" dirty="0">
                <a:solidFill>
                  <a:srgbClr val="7F7F7F"/>
                </a:solidFill>
                <a:latin typeface="Century Gothic"/>
              </a:rPr>
              <a:t>.</a:t>
            </a:r>
          </a:p>
          <a:p>
            <a:pPr indent="0">
              <a:lnSpc>
                <a:spcPct val="100000"/>
              </a:lnSpc>
              <a:spcBef>
                <a:spcPts val="439"/>
              </a:spcBef>
              <a:buNone/>
            </a:pPr>
            <a:endParaRPr lang="fr-FR" sz="2200" b="0" strike="noStrike" spc="-1" dirty="0">
              <a:solidFill>
                <a:srgbClr val="7F7F7F"/>
              </a:solidFill>
              <a:latin typeface="Century Gothic"/>
            </a:endParaRPr>
          </a:p>
          <a:p>
            <a:pPr marL="343080" indent="-343080">
              <a:lnSpc>
                <a:spcPct val="100000"/>
              </a:lnSpc>
              <a:spcBef>
                <a:spcPts val="439"/>
              </a:spcBef>
              <a:buClr>
                <a:srgbClr val="7F7F7F"/>
              </a:buClr>
              <a:buFont typeface="Arial"/>
              <a:buChar char="•"/>
            </a:pPr>
            <a:r>
              <a:rPr lang="fr-FR" sz="2200" b="0" strike="noStrike" spc="-1" dirty="0">
                <a:solidFill>
                  <a:srgbClr val="7F7F7F"/>
                </a:solidFill>
                <a:latin typeface="Century Gothic"/>
              </a:rPr>
              <a:t>Pour les équipes : une seule formation de trois jours, en visio-conférence et organisée un an avant la </a:t>
            </a:r>
            <a:r>
              <a:rPr lang="fr-FR" sz="2200" b="0" strike="noStrike" spc="-1" dirty="0" err="1">
                <a:solidFill>
                  <a:srgbClr val="7F7F7F"/>
                </a:solidFill>
                <a:latin typeface="Century Gothic"/>
              </a:rPr>
              <a:t>réinformatisation</a:t>
            </a:r>
            <a:r>
              <a:rPr lang="fr-FR" sz="2200" b="0" strike="noStrike" spc="-1" dirty="0">
                <a:solidFill>
                  <a:srgbClr val="7F7F7F"/>
                </a:solidFill>
                <a:latin typeface="Century Gothic"/>
              </a:rPr>
              <a:t> effective. </a:t>
            </a:r>
          </a:p>
          <a:p>
            <a:pPr indent="0">
              <a:lnSpc>
                <a:spcPct val="100000"/>
              </a:lnSpc>
              <a:spcBef>
                <a:spcPts val="439"/>
              </a:spcBef>
              <a:buNone/>
            </a:pPr>
            <a:endParaRPr lang="fr-FR" sz="2200" b="0" strike="noStrike" spc="-1" dirty="0">
              <a:solidFill>
                <a:srgbClr val="7F7F7F"/>
              </a:solidFill>
              <a:latin typeface="Century Gothic"/>
            </a:endParaRPr>
          </a:p>
          <a:p>
            <a:pPr indent="0">
              <a:lnSpc>
                <a:spcPct val="100000"/>
              </a:lnSpc>
              <a:spcBef>
                <a:spcPts val="439"/>
              </a:spcBef>
              <a:buNone/>
            </a:pPr>
            <a:endParaRPr lang="fr-FR" sz="2200" b="0" strike="noStrike" spc="-1" dirty="0">
              <a:solidFill>
                <a:srgbClr val="7F7F7F"/>
              </a:solidFill>
              <a:latin typeface="Century Gothic"/>
            </a:endParaRPr>
          </a:p>
        </p:txBody>
      </p:sp>
      <p:sp>
        <p:nvSpPr>
          <p:cNvPr id="209" name="PlaceHolder 3"/>
          <p:cNvSpPr>
            <a:spLocks noGrp="1"/>
          </p:cNvSpPr>
          <p:nvPr>
            <p:ph type="dt" idx="21"/>
          </p:nvPr>
        </p:nvSpPr>
        <p:spPr>
          <a:xfrm>
            <a:off x="6362640" y="6356520"/>
            <a:ext cx="2085480" cy="364680"/>
          </a:xfrm>
          <a:prstGeom prst="rect">
            <a:avLst/>
          </a:prstGeom>
          <a:noFill/>
          <a:ln w="0">
            <a:noFill/>
          </a:ln>
        </p:spPr>
        <p:txBody>
          <a:bodyPr rIns="45720" anchor="ctr">
            <a:noAutofit/>
          </a:bodyPr>
          <a:lstStyle/>
          <a:p>
            <a:pPr indent="0">
              <a:buNone/>
            </a:pPr>
            <a:endParaRPr lang="fr-FR" sz="1200" b="0" strike="noStrike" spc="-1">
              <a:solidFill>
                <a:srgbClr val="595959"/>
              </a:solidFill>
              <a:latin typeface="Century Gothic"/>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theme/theme1.xml><?xml version="1.0" encoding="utf-8"?>
<a:theme xmlns:a="http://schemas.openxmlformats.org/drawingml/2006/main" name="Modèle diaporama TB">
  <a:themeElements>
    <a:clrScheme name="Exécutif">
      <a:dk1>
        <a:srgbClr val="000000"/>
      </a:dk1>
      <a:lt1>
        <a:srgbClr val="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dèle diaporama TB">
  <a:themeElements>
    <a:clrScheme name="Exécutif">
      <a:dk1>
        <a:srgbClr val="000000"/>
      </a:dk1>
      <a:lt1>
        <a:srgbClr val="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dèle diaporama TB">
  <a:themeElements>
    <a:clrScheme name="Exécutif">
      <a:dk1>
        <a:srgbClr val="000000"/>
      </a:dk1>
      <a:lt1>
        <a:srgbClr val="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Modèle diaporama TB">
  <a:themeElements>
    <a:clrScheme name="Exécutif">
      <a:dk1>
        <a:srgbClr val="000000"/>
      </a:dk1>
      <a:lt1>
        <a:srgbClr val="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Modèle diaporama TB</Template>
  <TotalTime>51</TotalTime>
  <Words>2012</Words>
  <Application>Microsoft Office PowerPoint</Application>
  <PresentationFormat>Affichage à l'écran (4:3)</PresentationFormat>
  <Paragraphs>324</Paragraphs>
  <Slides>35</Slides>
  <Notes>17</Notes>
  <HiddenSlides>0</HiddenSlides>
  <MMClips>0</MMClips>
  <ScaleCrop>false</ScaleCrop>
  <HeadingPairs>
    <vt:vector size="6" baseType="variant">
      <vt:variant>
        <vt:lpstr>Polices utilisées</vt:lpstr>
      </vt:variant>
      <vt:variant>
        <vt:i4>8</vt:i4>
      </vt:variant>
      <vt:variant>
        <vt:lpstr>Thème</vt:lpstr>
      </vt:variant>
      <vt:variant>
        <vt:i4>4</vt:i4>
      </vt:variant>
      <vt:variant>
        <vt:lpstr>Titres des diapositives</vt:lpstr>
      </vt:variant>
      <vt:variant>
        <vt:i4>35</vt:i4>
      </vt:variant>
    </vt:vector>
  </HeadingPairs>
  <TitlesOfParts>
    <vt:vector size="47" baseType="lpstr">
      <vt:lpstr>Arial</vt:lpstr>
      <vt:lpstr>Century Gothic</vt:lpstr>
      <vt:lpstr>Courier New</vt:lpstr>
      <vt:lpstr>DejaVu Sans</vt:lpstr>
      <vt:lpstr>Palatino Linotype</vt:lpstr>
      <vt:lpstr>Symbol</vt:lpstr>
      <vt:lpstr>Times New Roman</vt:lpstr>
      <vt:lpstr>Wingdings</vt:lpstr>
      <vt:lpstr>Modèle diaporama TB</vt:lpstr>
      <vt:lpstr>Modèle diaporama TB</vt:lpstr>
      <vt:lpstr>Modèle diaporama TB</vt:lpstr>
      <vt:lpstr>Modèle diaporama TB</vt:lpstr>
      <vt:lpstr>Présentation PowerPoint</vt:lpstr>
      <vt:lpstr>Service historique de la Défense</vt:lpstr>
      <vt:lpstr>Présentation PowerPoint</vt:lpstr>
      <vt:lpstr>Présentation bibliothèque SHD</vt:lpstr>
      <vt:lpstr>Contexte du projet de réinformatisation : </vt:lpstr>
      <vt:lpstr>Contexte propre au SHD </vt:lpstr>
      <vt:lpstr>Historique du catalogue.</vt:lpstr>
      <vt:lpstr>Préparation à la réinformatisation – en interne</vt:lpstr>
      <vt:lpstr>Préparation à la réinformatisation : Projet Clade</vt:lpstr>
      <vt:lpstr>Accompagnement de la réinformatisation : phase préparatoire </vt:lpstr>
      <vt:lpstr>Accompagnement de la réinformatisation -premiers pas sur koha : </vt:lpstr>
      <vt:lpstr>Un exemple de guide pratique : l’exemplarisation</vt:lpstr>
      <vt:lpstr>Présentation des particularités de paramétrage des exemplaires</vt:lpstr>
      <vt:lpstr>Le formulaire de création d’exemplaire. </vt:lpstr>
      <vt:lpstr>Tableau de correspondance des exemplaires Aleph et Koha :</vt:lpstr>
      <vt:lpstr>Mise en place d’un module circulation</vt:lpstr>
      <vt:lpstr>Une organisation sans module circulation :</vt:lpstr>
      <vt:lpstr>Une réorganisation du service nécessaire : </vt:lpstr>
      <vt:lpstr>Modalités de réservation : </vt:lpstr>
      <vt:lpstr>Quelques difficultés : </vt:lpstr>
      <vt:lpstr>Un an et quelques mois après…</vt:lpstr>
      <vt:lpstr>Reformatage de données : du marc21 à l’unimarc.</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Diapo de conclusion : catalogage aujourd’hui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
  <dc:creator/>
  <dc:description/>
  <cp:lastModifiedBy>BOURDILLEAU Theo BIBL</cp:lastModifiedBy>
  <cp:revision>8</cp:revision>
  <dcterms:created xsi:type="dcterms:W3CDTF">2017-07-31T09:34:16Z</dcterms:created>
  <dcterms:modified xsi:type="dcterms:W3CDTF">2023-07-06T14:33:42Z</dcterms:modified>
  <dc:language>fr-FR</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otes">
    <vt:i4>17</vt:i4>
  </property>
  <property fmtid="{D5CDD505-2E9C-101B-9397-08002B2CF9AE}" pid="3" name="PresentationFormat">
    <vt:lpwstr>Affichage à l'écran (4:3)</vt:lpwstr>
  </property>
  <property fmtid="{D5CDD505-2E9C-101B-9397-08002B2CF9AE}" pid="4" name="Slides">
    <vt:i4>35</vt:i4>
  </property>
</Properties>
</file>