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1" r:id="rId3"/>
    <p:sldId id="271" r:id="rId4"/>
    <p:sldId id="356" r:id="rId5"/>
    <p:sldId id="349" r:id="rId6"/>
    <p:sldId id="350" r:id="rId7"/>
    <p:sldId id="351" r:id="rId8"/>
    <p:sldId id="331" r:id="rId9"/>
    <p:sldId id="353" r:id="rId10"/>
    <p:sldId id="333" r:id="rId11"/>
    <p:sldId id="340" r:id="rId12"/>
    <p:sldId id="342" r:id="rId13"/>
    <p:sldId id="341" r:id="rId14"/>
    <p:sldId id="345" r:id="rId15"/>
    <p:sldId id="343" r:id="rId16"/>
    <p:sldId id="347" r:id="rId17"/>
    <p:sldId id="344" r:id="rId18"/>
    <p:sldId id="363" r:id="rId19"/>
    <p:sldId id="355" r:id="rId20"/>
    <p:sldId id="357" r:id="rId21"/>
    <p:sldId id="361" r:id="rId22"/>
    <p:sldId id="265" r:id="rId23"/>
    <p:sldId id="359" r:id="rId24"/>
    <p:sldId id="360" r:id="rId25"/>
    <p:sldId id="364" r:id="rId26"/>
    <p:sldId id="365" r:id="rId27"/>
    <p:sldId id="369" r:id="rId28"/>
    <p:sldId id="370" r:id="rId29"/>
    <p:sldId id="366" r:id="rId30"/>
    <p:sldId id="367" r:id="rId31"/>
    <p:sldId id="371" r:id="rId32"/>
    <p:sldId id="368" r:id="rId33"/>
    <p:sldId id="372" r:id="rId34"/>
    <p:sldId id="373" r:id="rId35"/>
    <p:sldId id="374" r:id="rId36"/>
    <p:sldId id="375" r:id="rId37"/>
    <p:sldId id="377" r:id="rId38"/>
    <p:sldId id="334" r:id="rId39"/>
    <p:sldId id="354" r:id="rId40"/>
    <p:sldId id="376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A1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A2EE9E-6A83-41A7-BFCD-04A8E7CE1994}" v="42" dt="2024-12-12T17:27:48.8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9673" autoAdjust="0"/>
  </p:normalViewPr>
  <p:slideViewPr>
    <p:cSldViewPr snapToGrid="0">
      <p:cViewPr varScale="1">
        <p:scale>
          <a:sx n="74" d="100"/>
          <a:sy n="74" d="100"/>
        </p:scale>
        <p:origin x="10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eu Saby" userId="ab890d81-e1fc-44cd-99e7-9ee6371c0f59" providerId="ADAL" clId="{19A2EE9E-6A83-41A7-BFCD-04A8E7CE1994}"/>
    <pc:docChg chg="undo custSel addSld delSld modSld">
      <pc:chgData name="Mathieu Saby" userId="ab890d81-e1fc-44cd-99e7-9ee6371c0f59" providerId="ADAL" clId="{19A2EE9E-6A83-41A7-BFCD-04A8E7CE1994}" dt="2024-12-12T17:28:50.415" v="4297" actId="1076"/>
      <pc:docMkLst>
        <pc:docMk/>
      </pc:docMkLst>
      <pc:sldChg chg="modSp mod">
        <pc:chgData name="Mathieu Saby" userId="ab890d81-e1fc-44cd-99e7-9ee6371c0f59" providerId="ADAL" clId="{19A2EE9E-6A83-41A7-BFCD-04A8E7CE1994}" dt="2024-12-12T16:48:05.251" v="2167" actId="20577"/>
        <pc:sldMkLst>
          <pc:docMk/>
          <pc:sldMk cId="2367783238" sldId="257"/>
        </pc:sldMkLst>
        <pc:spChg chg="mod">
          <ac:chgData name="Mathieu Saby" userId="ab890d81-e1fc-44cd-99e7-9ee6371c0f59" providerId="ADAL" clId="{19A2EE9E-6A83-41A7-BFCD-04A8E7CE1994}" dt="2024-12-12T16:12:31.264" v="1794" actId="20577"/>
          <ac:spMkLst>
            <pc:docMk/>
            <pc:sldMk cId="2367783238" sldId="257"/>
            <ac:spMk id="2" creationId="{D5E93790-F8AA-C674-0DA6-02DECE727C12}"/>
          </ac:spMkLst>
        </pc:spChg>
        <pc:spChg chg="mod">
          <ac:chgData name="Mathieu Saby" userId="ab890d81-e1fc-44cd-99e7-9ee6371c0f59" providerId="ADAL" clId="{19A2EE9E-6A83-41A7-BFCD-04A8E7CE1994}" dt="2024-12-12T16:48:05.251" v="2167" actId="20577"/>
          <ac:spMkLst>
            <pc:docMk/>
            <pc:sldMk cId="2367783238" sldId="257"/>
            <ac:spMk id="3" creationId="{BEA21909-2CA5-9246-B819-860C675616B5}"/>
          </ac:spMkLst>
        </pc:spChg>
      </pc:sldChg>
      <pc:sldChg chg="modSp mod">
        <pc:chgData name="Mathieu Saby" userId="ab890d81-e1fc-44cd-99e7-9ee6371c0f59" providerId="ADAL" clId="{19A2EE9E-6A83-41A7-BFCD-04A8E7CE1994}" dt="2024-12-12T16:23:47.922" v="2000" actId="20577"/>
        <pc:sldMkLst>
          <pc:docMk/>
          <pc:sldMk cId="2072708576" sldId="258"/>
        </pc:sldMkLst>
        <pc:spChg chg="mod">
          <ac:chgData name="Mathieu Saby" userId="ab890d81-e1fc-44cd-99e7-9ee6371c0f59" providerId="ADAL" clId="{19A2EE9E-6A83-41A7-BFCD-04A8E7CE1994}" dt="2024-12-12T16:14:25.354" v="1924" actId="403"/>
          <ac:spMkLst>
            <pc:docMk/>
            <pc:sldMk cId="2072708576" sldId="258"/>
            <ac:spMk id="2" creationId="{E67E4F21-951E-0B99-5342-13019B0DF65F}"/>
          </ac:spMkLst>
        </pc:spChg>
        <pc:spChg chg="mod">
          <ac:chgData name="Mathieu Saby" userId="ab890d81-e1fc-44cd-99e7-9ee6371c0f59" providerId="ADAL" clId="{19A2EE9E-6A83-41A7-BFCD-04A8E7CE1994}" dt="2024-12-12T16:23:47.922" v="2000" actId="20577"/>
          <ac:spMkLst>
            <pc:docMk/>
            <pc:sldMk cId="2072708576" sldId="258"/>
            <ac:spMk id="3" creationId="{A9710657-6A0E-2BFC-B211-0AB7E29E81BE}"/>
          </ac:spMkLst>
        </pc:spChg>
      </pc:sldChg>
      <pc:sldChg chg="modSp add mod">
        <pc:chgData name="Mathieu Saby" userId="ab890d81-e1fc-44cd-99e7-9ee6371c0f59" providerId="ADAL" clId="{19A2EE9E-6A83-41A7-BFCD-04A8E7CE1994}" dt="2024-12-12T16:14:30.425" v="1928" actId="403"/>
        <pc:sldMkLst>
          <pc:docMk/>
          <pc:sldMk cId="4099355311" sldId="259"/>
        </pc:sldMkLst>
        <pc:spChg chg="mod">
          <ac:chgData name="Mathieu Saby" userId="ab890d81-e1fc-44cd-99e7-9ee6371c0f59" providerId="ADAL" clId="{19A2EE9E-6A83-41A7-BFCD-04A8E7CE1994}" dt="2024-12-12T16:14:30.425" v="1928" actId="403"/>
          <ac:spMkLst>
            <pc:docMk/>
            <pc:sldMk cId="4099355311" sldId="259"/>
            <ac:spMk id="2" creationId="{68043E95-A206-2B66-3A21-DD5912FEBCC1}"/>
          </ac:spMkLst>
        </pc:spChg>
        <pc:spChg chg="mod">
          <ac:chgData name="Mathieu Saby" userId="ab890d81-e1fc-44cd-99e7-9ee6371c0f59" providerId="ADAL" clId="{19A2EE9E-6A83-41A7-BFCD-04A8E7CE1994}" dt="2024-12-12T16:11:07.152" v="1640" actId="6549"/>
          <ac:spMkLst>
            <pc:docMk/>
            <pc:sldMk cId="4099355311" sldId="259"/>
            <ac:spMk id="3" creationId="{BB72BDA4-CDDD-4D32-FE01-DC0881FE8762}"/>
          </ac:spMkLst>
        </pc:spChg>
      </pc:sldChg>
      <pc:sldChg chg="modSp add mod">
        <pc:chgData name="Mathieu Saby" userId="ab890d81-e1fc-44cd-99e7-9ee6371c0f59" providerId="ADAL" clId="{19A2EE9E-6A83-41A7-BFCD-04A8E7CE1994}" dt="2024-12-12T16:53:47.366" v="2171" actId="6549"/>
        <pc:sldMkLst>
          <pc:docMk/>
          <pc:sldMk cId="3687409445" sldId="260"/>
        </pc:sldMkLst>
        <pc:spChg chg="mod">
          <ac:chgData name="Mathieu Saby" userId="ab890d81-e1fc-44cd-99e7-9ee6371c0f59" providerId="ADAL" clId="{19A2EE9E-6A83-41A7-BFCD-04A8E7CE1994}" dt="2024-12-12T16:14:35.689" v="1930" actId="404"/>
          <ac:spMkLst>
            <pc:docMk/>
            <pc:sldMk cId="3687409445" sldId="260"/>
            <ac:spMk id="2" creationId="{BA3CFF02-D8E6-68F7-C8A0-8C9BC95B5CDD}"/>
          </ac:spMkLst>
        </pc:spChg>
        <pc:spChg chg="mod">
          <ac:chgData name="Mathieu Saby" userId="ab890d81-e1fc-44cd-99e7-9ee6371c0f59" providerId="ADAL" clId="{19A2EE9E-6A83-41A7-BFCD-04A8E7CE1994}" dt="2024-12-12T16:53:47.366" v="2171" actId="6549"/>
          <ac:spMkLst>
            <pc:docMk/>
            <pc:sldMk cId="3687409445" sldId="260"/>
            <ac:spMk id="3" creationId="{90B17750-323B-8419-A995-6B0AFB52ABCC}"/>
          </ac:spMkLst>
        </pc:spChg>
      </pc:sldChg>
      <pc:sldChg chg="modSp add mod">
        <pc:chgData name="Mathieu Saby" userId="ab890d81-e1fc-44cd-99e7-9ee6371c0f59" providerId="ADAL" clId="{19A2EE9E-6A83-41A7-BFCD-04A8E7CE1994}" dt="2024-12-12T16:14:13.072" v="1919" actId="6549"/>
        <pc:sldMkLst>
          <pc:docMk/>
          <pc:sldMk cId="161622702" sldId="261"/>
        </pc:sldMkLst>
        <pc:spChg chg="mod">
          <ac:chgData name="Mathieu Saby" userId="ab890d81-e1fc-44cd-99e7-9ee6371c0f59" providerId="ADAL" clId="{19A2EE9E-6A83-41A7-BFCD-04A8E7CE1994}" dt="2024-12-12T16:14:13.072" v="1919" actId="6549"/>
          <ac:spMkLst>
            <pc:docMk/>
            <pc:sldMk cId="161622702" sldId="261"/>
            <ac:spMk id="2" creationId="{7C7459B8-79E3-57F6-0157-47DA153457D3}"/>
          </ac:spMkLst>
        </pc:spChg>
      </pc:sldChg>
      <pc:sldChg chg="add del">
        <pc:chgData name="Mathieu Saby" userId="ab890d81-e1fc-44cd-99e7-9ee6371c0f59" providerId="ADAL" clId="{19A2EE9E-6A83-41A7-BFCD-04A8E7CE1994}" dt="2024-12-12T16:12:34.100" v="1796"/>
        <pc:sldMkLst>
          <pc:docMk/>
          <pc:sldMk cId="760859249" sldId="262"/>
        </pc:sldMkLst>
      </pc:sldChg>
      <pc:sldChg chg="modSp add mod">
        <pc:chgData name="Mathieu Saby" userId="ab890d81-e1fc-44cd-99e7-9ee6371c0f59" providerId="ADAL" clId="{19A2EE9E-6A83-41A7-BFCD-04A8E7CE1994}" dt="2024-12-12T16:25:58.560" v="2126" actId="20577"/>
        <pc:sldMkLst>
          <pc:docMk/>
          <pc:sldMk cId="3475678200" sldId="262"/>
        </pc:sldMkLst>
        <pc:spChg chg="mod">
          <ac:chgData name="Mathieu Saby" userId="ab890d81-e1fc-44cd-99e7-9ee6371c0f59" providerId="ADAL" clId="{19A2EE9E-6A83-41A7-BFCD-04A8E7CE1994}" dt="2024-12-12T16:25:37.663" v="2044" actId="20577"/>
          <ac:spMkLst>
            <pc:docMk/>
            <pc:sldMk cId="3475678200" sldId="262"/>
            <ac:spMk id="2" creationId="{7BB723D7-502C-DC4C-C463-F76DDDAE9089}"/>
          </ac:spMkLst>
        </pc:spChg>
        <pc:spChg chg="mod">
          <ac:chgData name="Mathieu Saby" userId="ab890d81-e1fc-44cd-99e7-9ee6371c0f59" providerId="ADAL" clId="{19A2EE9E-6A83-41A7-BFCD-04A8E7CE1994}" dt="2024-12-12T16:25:58.560" v="2126" actId="20577"/>
          <ac:spMkLst>
            <pc:docMk/>
            <pc:sldMk cId="3475678200" sldId="262"/>
            <ac:spMk id="3" creationId="{0F9F40A3-E5B4-DDC8-A396-E35260DDDEB5}"/>
          </ac:spMkLst>
        </pc:spChg>
      </pc:sldChg>
      <pc:sldChg chg="modSp add mod">
        <pc:chgData name="Mathieu Saby" userId="ab890d81-e1fc-44cd-99e7-9ee6371c0f59" providerId="ADAL" clId="{19A2EE9E-6A83-41A7-BFCD-04A8E7CE1994}" dt="2024-12-12T16:59:27.698" v="2264" actId="5793"/>
        <pc:sldMkLst>
          <pc:docMk/>
          <pc:sldMk cId="1989238666" sldId="263"/>
        </pc:sldMkLst>
        <pc:spChg chg="mod">
          <ac:chgData name="Mathieu Saby" userId="ab890d81-e1fc-44cd-99e7-9ee6371c0f59" providerId="ADAL" clId="{19A2EE9E-6A83-41A7-BFCD-04A8E7CE1994}" dt="2024-12-12T16:59:27.698" v="2264" actId="5793"/>
          <ac:spMkLst>
            <pc:docMk/>
            <pc:sldMk cId="1989238666" sldId="263"/>
            <ac:spMk id="3" creationId="{1000692F-35B2-5016-8980-1E8146027F6A}"/>
          </ac:spMkLst>
        </pc:spChg>
      </pc:sldChg>
      <pc:sldChg chg="addSp delSp modSp add mod">
        <pc:chgData name="Mathieu Saby" userId="ab890d81-e1fc-44cd-99e7-9ee6371c0f59" providerId="ADAL" clId="{19A2EE9E-6A83-41A7-BFCD-04A8E7CE1994}" dt="2024-12-12T17:02:38.674" v="2402" actId="1076"/>
        <pc:sldMkLst>
          <pc:docMk/>
          <pc:sldMk cId="2334999512" sldId="264"/>
        </pc:sldMkLst>
        <pc:spChg chg="del mod">
          <ac:chgData name="Mathieu Saby" userId="ab890d81-e1fc-44cd-99e7-9ee6371c0f59" providerId="ADAL" clId="{19A2EE9E-6A83-41A7-BFCD-04A8E7CE1994}" dt="2024-12-12T17:01:24.573" v="2304" actId="21"/>
          <ac:spMkLst>
            <pc:docMk/>
            <pc:sldMk cId="2334999512" sldId="264"/>
            <ac:spMk id="3" creationId="{E5BD3029-D92D-F536-F58C-65A9A6DBE6CC}"/>
          </ac:spMkLst>
        </pc:spChg>
        <pc:spChg chg="add mod">
          <ac:chgData name="Mathieu Saby" userId="ab890d81-e1fc-44cd-99e7-9ee6371c0f59" providerId="ADAL" clId="{19A2EE9E-6A83-41A7-BFCD-04A8E7CE1994}" dt="2024-12-12T17:01:26.856" v="2305" actId="1076"/>
          <ac:spMkLst>
            <pc:docMk/>
            <pc:sldMk cId="2334999512" sldId="264"/>
            <ac:spMk id="7" creationId="{B7638C2B-FEAE-755D-9458-842089726A3A}"/>
          </ac:spMkLst>
        </pc:spChg>
        <pc:spChg chg="add mod">
          <ac:chgData name="Mathieu Saby" userId="ab890d81-e1fc-44cd-99e7-9ee6371c0f59" providerId="ADAL" clId="{19A2EE9E-6A83-41A7-BFCD-04A8E7CE1994}" dt="2024-12-12T17:02:21.697" v="2390" actId="20577"/>
          <ac:spMkLst>
            <pc:docMk/>
            <pc:sldMk cId="2334999512" sldId="264"/>
            <ac:spMk id="10" creationId="{46A61696-9F3E-858C-9379-AA65321223AC}"/>
          </ac:spMkLst>
        </pc:spChg>
        <pc:spChg chg="add mod">
          <ac:chgData name="Mathieu Saby" userId="ab890d81-e1fc-44cd-99e7-9ee6371c0f59" providerId="ADAL" clId="{19A2EE9E-6A83-41A7-BFCD-04A8E7CE1994}" dt="2024-12-12T17:02:38.674" v="2402" actId="1076"/>
          <ac:spMkLst>
            <pc:docMk/>
            <pc:sldMk cId="2334999512" sldId="264"/>
            <ac:spMk id="11" creationId="{4AD3B5C7-D079-ADC7-15CF-C573F05B7241}"/>
          </ac:spMkLst>
        </pc:spChg>
        <pc:spChg chg="add mod">
          <ac:chgData name="Mathieu Saby" userId="ab890d81-e1fc-44cd-99e7-9ee6371c0f59" providerId="ADAL" clId="{19A2EE9E-6A83-41A7-BFCD-04A8E7CE1994}" dt="2024-12-12T17:02:35.050" v="2401" actId="1076"/>
          <ac:spMkLst>
            <pc:docMk/>
            <pc:sldMk cId="2334999512" sldId="264"/>
            <ac:spMk id="12" creationId="{CFFBC68D-7F29-DB83-59EE-1C144CADDEEB}"/>
          </ac:spMkLst>
        </pc:spChg>
        <pc:picChg chg="add mod">
          <ac:chgData name="Mathieu Saby" userId="ab890d81-e1fc-44cd-99e7-9ee6371c0f59" providerId="ADAL" clId="{19A2EE9E-6A83-41A7-BFCD-04A8E7CE1994}" dt="2024-12-12T17:01:28.256" v="2306" actId="1076"/>
          <ac:picMkLst>
            <pc:docMk/>
            <pc:sldMk cId="2334999512" sldId="264"/>
            <ac:picMk id="5" creationId="{AA54583E-5388-89DB-548F-2C6E31CB69F6}"/>
          </ac:picMkLst>
        </pc:picChg>
        <pc:picChg chg="add mod">
          <ac:chgData name="Mathieu Saby" userId="ab890d81-e1fc-44cd-99e7-9ee6371c0f59" providerId="ADAL" clId="{19A2EE9E-6A83-41A7-BFCD-04A8E7CE1994}" dt="2024-12-12T17:01:49.224" v="2310" actId="1076"/>
          <ac:picMkLst>
            <pc:docMk/>
            <pc:sldMk cId="2334999512" sldId="264"/>
            <ac:picMk id="9" creationId="{1034381C-CD59-622A-0612-F0E2A2D3DE20}"/>
          </ac:picMkLst>
        </pc:picChg>
      </pc:sldChg>
      <pc:sldChg chg="addSp delSp modSp add mod">
        <pc:chgData name="Mathieu Saby" userId="ab890d81-e1fc-44cd-99e7-9ee6371c0f59" providerId="ADAL" clId="{19A2EE9E-6A83-41A7-BFCD-04A8E7CE1994}" dt="2024-12-12T17:19:23.468" v="3567" actId="1076"/>
        <pc:sldMkLst>
          <pc:docMk/>
          <pc:sldMk cId="1388445188" sldId="265"/>
        </pc:sldMkLst>
        <pc:spChg chg="add del mod">
          <ac:chgData name="Mathieu Saby" userId="ab890d81-e1fc-44cd-99e7-9ee6371c0f59" providerId="ADAL" clId="{19A2EE9E-6A83-41A7-BFCD-04A8E7CE1994}" dt="2024-12-12T17:04:47.251" v="2490" actId="478"/>
          <ac:spMkLst>
            <pc:docMk/>
            <pc:sldMk cId="1388445188" sldId="265"/>
            <ac:spMk id="6" creationId="{D274BA89-F776-C6C1-1CED-A489DE0654F7}"/>
          </ac:spMkLst>
        </pc:spChg>
        <pc:spChg chg="del">
          <ac:chgData name="Mathieu Saby" userId="ab890d81-e1fc-44cd-99e7-9ee6371c0f59" providerId="ADAL" clId="{19A2EE9E-6A83-41A7-BFCD-04A8E7CE1994}" dt="2024-12-12T17:02:58.481" v="2406" actId="478"/>
          <ac:spMkLst>
            <pc:docMk/>
            <pc:sldMk cId="1388445188" sldId="265"/>
            <ac:spMk id="7" creationId="{F233CCB1-DAE8-A2FD-9C27-0AFE360014AC}"/>
          </ac:spMkLst>
        </pc:spChg>
        <pc:spChg chg="add mod">
          <ac:chgData name="Mathieu Saby" userId="ab890d81-e1fc-44cd-99e7-9ee6371c0f59" providerId="ADAL" clId="{19A2EE9E-6A83-41A7-BFCD-04A8E7CE1994}" dt="2024-12-12T17:08:56.179" v="2623" actId="14100"/>
          <ac:spMkLst>
            <pc:docMk/>
            <pc:sldMk cId="1388445188" sldId="265"/>
            <ac:spMk id="8" creationId="{1623B172-9587-DE6A-95CA-0F446E41E56C}"/>
          </ac:spMkLst>
        </pc:spChg>
        <pc:spChg chg="mod">
          <ac:chgData name="Mathieu Saby" userId="ab890d81-e1fc-44cd-99e7-9ee6371c0f59" providerId="ADAL" clId="{19A2EE9E-6A83-41A7-BFCD-04A8E7CE1994}" dt="2024-12-12T17:10:44.794" v="2840" actId="1076"/>
          <ac:spMkLst>
            <pc:docMk/>
            <pc:sldMk cId="1388445188" sldId="265"/>
            <ac:spMk id="10" creationId="{C547C3D7-D202-E37A-9A3E-7F5918AD9296}"/>
          </ac:spMkLst>
        </pc:spChg>
        <pc:spChg chg="del">
          <ac:chgData name="Mathieu Saby" userId="ab890d81-e1fc-44cd-99e7-9ee6371c0f59" providerId="ADAL" clId="{19A2EE9E-6A83-41A7-BFCD-04A8E7CE1994}" dt="2024-12-12T17:03:00.595" v="2408" actId="478"/>
          <ac:spMkLst>
            <pc:docMk/>
            <pc:sldMk cId="1388445188" sldId="265"/>
            <ac:spMk id="11" creationId="{3E14E909-6AFF-CA87-9E77-61D8CC03D585}"/>
          </ac:spMkLst>
        </pc:spChg>
        <pc:spChg chg="del">
          <ac:chgData name="Mathieu Saby" userId="ab890d81-e1fc-44cd-99e7-9ee6371c0f59" providerId="ADAL" clId="{19A2EE9E-6A83-41A7-BFCD-04A8E7CE1994}" dt="2024-12-12T17:02:59.505" v="2407" actId="478"/>
          <ac:spMkLst>
            <pc:docMk/>
            <pc:sldMk cId="1388445188" sldId="265"/>
            <ac:spMk id="12" creationId="{D790D310-2E1C-724F-B375-CEF0F383B0DA}"/>
          </ac:spMkLst>
        </pc:spChg>
        <pc:spChg chg="add del">
          <ac:chgData name="Mathieu Saby" userId="ab890d81-e1fc-44cd-99e7-9ee6371c0f59" providerId="ADAL" clId="{19A2EE9E-6A83-41A7-BFCD-04A8E7CE1994}" dt="2024-12-12T17:05:21.269" v="2551" actId="478"/>
          <ac:spMkLst>
            <pc:docMk/>
            <pc:sldMk cId="1388445188" sldId="265"/>
            <ac:spMk id="13" creationId="{AF22D2F0-BEFB-D99C-763B-A02CFA165132}"/>
          </ac:spMkLst>
        </pc:spChg>
        <pc:spChg chg="add mod">
          <ac:chgData name="Mathieu Saby" userId="ab890d81-e1fc-44cd-99e7-9ee6371c0f59" providerId="ADAL" clId="{19A2EE9E-6A83-41A7-BFCD-04A8E7CE1994}" dt="2024-12-12T17:08:07.983" v="2604" actId="14100"/>
          <ac:spMkLst>
            <pc:docMk/>
            <pc:sldMk cId="1388445188" sldId="265"/>
            <ac:spMk id="14" creationId="{C1693DE2-23B3-652E-7A36-2D1BA8E25FD5}"/>
          </ac:spMkLst>
        </pc:spChg>
        <pc:spChg chg="add del mod">
          <ac:chgData name="Mathieu Saby" userId="ab890d81-e1fc-44cd-99e7-9ee6371c0f59" providerId="ADAL" clId="{19A2EE9E-6A83-41A7-BFCD-04A8E7CE1994}" dt="2024-12-12T17:08:05.241" v="2603" actId="21"/>
          <ac:spMkLst>
            <pc:docMk/>
            <pc:sldMk cId="1388445188" sldId="265"/>
            <ac:spMk id="15" creationId="{529C9C19-C443-E103-61DE-E047BDD77295}"/>
          </ac:spMkLst>
        </pc:spChg>
        <pc:spChg chg="add del mod">
          <ac:chgData name="Mathieu Saby" userId="ab890d81-e1fc-44cd-99e7-9ee6371c0f59" providerId="ADAL" clId="{19A2EE9E-6A83-41A7-BFCD-04A8E7CE1994}" dt="2024-12-12T17:08:04.501" v="2602" actId="21"/>
          <ac:spMkLst>
            <pc:docMk/>
            <pc:sldMk cId="1388445188" sldId="265"/>
            <ac:spMk id="16" creationId="{4A27D1B3-B644-4015-2D9E-30EDEFF579D2}"/>
          </ac:spMkLst>
        </pc:spChg>
        <pc:spChg chg="add del mod">
          <ac:chgData name="Mathieu Saby" userId="ab890d81-e1fc-44cd-99e7-9ee6371c0f59" providerId="ADAL" clId="{19A2EE9E-6A83-41A7-BFCD-04A8E7CE1994}" dt="2024-12-12T17:08:51.398" v="2621" actId="21"/>
          <ac:spMkLst>
            <pc:docMk/>
            <pc:sldMk cId="1388445188" sldId="265"/>
            <ac:spMk id="17" creationId="{E3765BA0-7684-A7AE-7636-256DD6035DD9}"/>
          </ac:spMkLst>
        </pc:spChg>
        <pc:spChg chg="add mod">
          <ac:chgData name="Mathieu Saby" userId="ab890d81-e1fc-44cd-99e7-9ee6371c0f59" providerId="ADAL" clId="{19A2EE9E-6A83-41A7-BFCD-04A8E7CE1994}" dt="2024-12-12T17:15:27.945" v="3200" actId="14100"/>
          <ac:spMkLst>
            <pc:docMk/>
            <pc:sldMk cId="1388445188" sldId="265"/>
            <ac:spMk id="18" creationId="{34BCD4B4-4CFA-140B-A874-E0E710A2406D}"/>
          </ac:spMkLst>
        </pc:spChg>
        <pc:spChg chg="add mod">
          <ac:chgData name="Mathieu Saby" userId="ab890d81-e1fc-44cd-99e7-9ee6371c0f59" providerId="ADAL" clId="{19A2EE9E-6A83-41A7-BFCD-04A8E7CE1994}" dt="2024-12-12T17:15:30.179" v="3201" actId="14100"/>
          <ac:spMkLst>
            <pc:docMk/>
            <pc:sldMk cId="1388445188" sldId="265"/>
            <ac:spMk id="19" creationId="{66D6CDA8-B76C-5B3F-17B2-D1E9E12806AC}"/>
          </ac:spMkLst>
        </pc:spChg>
        <pc:spChg chg="add mod">
          <ac:chgData name="Mathieu Saby" userId="ab890d81-e1fc-44cd-99e7-9ee6371c0f59" providerId="ADAL" clId="{19A2EE9E-6A83-41A7-BFCD-04A8E7CE1994}" dt="2024-12-12T17:15:24.463" v="3198" actId="14100"/>
          <ac:spMkLst>
            <pc:docMk/>
            <pc:sldMk cId="1388445188" sldId="265"/>
            <ac:spMk id="20" creationId="{E7853FE9-41CB-7CAF-47AD-0A6072C4628A}"/>
          </ac:spMkLst>
        </pc:spChg>
        <pc:spChg chg="add mod">
          <ac:chgData name="Mathieu Saby" userId="ab890d81-e1fc-44cd-99e7-9ee6371c0f59" providerId="ADAL" clId="{19A2EE9E-6A83-41A7-BFCD-04A8E7CE1994}" dt="2024-12-12T17:09:49.649" v="2682" actId="1076"/>
          <ac:spMkLst>
            <pc:docMk/>
            <pc:sldMk cId="1388445188" sldId="265"/>
            <ac:spMk id="21" creationId="{5858DE13-1D96-1DD6-0C41-E7B0CB200EF6}"/>
          </ac:spMkLst>
        </pc:spChg>
        <pc:spChg chg="add mod">
          <ac:chgData name="Mathieu Saby" userId="ab890d81-e1fc-44cd-99e7-9ee6371c0f59" providerId="ADAL" clId="{19A2EE9E-6A83-41A7-BFCD-04A8E7CE1994}" dt="2024-12-12T17:19:11.322" v="3564" actId="1076"/>
          <ac:spMkLst>
            <pc:docMk/>
            <pc:sldMk cId="1388445188" sldId="265"/>
            <ac:spMk id="22" creationId="{25BCFE30-47D2-7AE8-8752-CCAD29FA7244}"/>
          </ac:spMkLst>
        </pc:spChg>
        <pc:spChg chg="add del mod">
          <ac:chgData name="Mathieu Saby" userId="ab890d81-e1fc-44cd-99e7-9ee6371c0f59" providerId="ADAL" clId="{19A2EE9E-6A83-41A7-BFCD-04A8E7CE1994}" dt="2024-12-12T17:11:34.565" v="2888" actId="21"/>
          <ac:spMkLst>
            <pc:docMk/>
            <pc:sldMk cId="1388445188" sldId="265"/>
            <ac:spMk id="23" creationId="{43E1BB1F-BB04-93DB-B85B-6970AE16D2BE}"/>
          </ac:spMkLst>
        </pc:spChg>
        <pc:spChg chg="add del mod">
          <ac:chgData name="Mathieu Saby" userId="ab890d81-e1fc-44cd-99e7-9ee6371c0f59" providerId="ADAL" clId="{19A2EE9E-6A83-41A7-BFCD-04A8E7CE1994}" dt="2024-12-12T17:11:34.565" v="2888" actId="21"/>
          <ac:spMkLst>
            <pc:docMk/>
            <pc:sldMk cId="1388445188" sldId="265"/>
            <ac:spMk id="24" creationId="{0EC4B818-0FE0-19FB-C4D3-570A03D94AE0}"/>
          </ac:spMkLst>
        </pc:spChg>
        <pc:spChg chg="add mod">
          <ac:chgData name="Mathieu Saby" userId="ab890d81-e1fc-44cd-99e7-9ee6371c0f59" providerId="ADAL" clId="{19A2EE9E-6A83-41A7-BFCD-04A8E7CE1994}" dt="2024-12-12T17:15:19.089" v="3196" actId="14100"/>
          <ac:spMkLst>
            <pc:docMk/>
            <pc:sldMk cId="1388445188" sldId="265"/>
            <ac:spMk id="25" creationId="{D0632714-22F0-FC83-FD0A-1B35C772C0BE}"/>
          </ac:spMkLst>
        </pc:spChg>
        <pc:spChg chg="add mod">
          <ac:chgData name="Mathieu Saby" userId="ab890d81-e1fc-44cd-99e7-9ee6371c0f59" providerId="ADAL" clId="{19A2EE9E-6A83-41A7-BFCD-04A8E7CE1994}" dt="2024-12-12T17:15:35.768" v="3203" actId="14100"/>
          <ac:spMkLst>
            <pc:docMk/>
            <pc:sldMk cId="1388445188" sldId="265"/>
            <ac:spMk id="26" creationId="{9AD0F24A-0885-F460-8344-BB2C22B5D36E}"/>
          </ac:spMkLst>
        </pc:spChg>
        <pc:spChg chg="add mod">
          <ac:chgData name="Mathieu Saby" userId="ab890d81-e1fc-44cd-99e7-9ee6371c0f59" providerId="ADAL" clId="{19A2EE9E-6A83-41A7-BFCD-04A8E7CE1994}" dt="2024-12-12T17:14:33.169" v="3175" actId="20577"/>
          <ac:spMkLst>
            <pc:docMk/>
            <pc:sldMk cId="1388445188" sldId="265"/>
            <ac:spMk id="27" creationId="{3C7CD091-1DF7-AA69-EE1A-4157A61F3AB9}"/>
          </ac:spMkLst>
        </pc:spChg>
        <pc:spChg chg="add mod">
          <ac:chgData name="Mathieu Saby" userId="ab890d81-e1fc-44cd-99e7-9ee6371c0f59" providerId="ADAL" clId="{19A2EE9E-6A83-41A7-BFCD-04A8E7CE1994}" dt="2024-12-12T17:14:48.681" v="3179"/>
          <ac:spMkLst>
            <pc:docMk/>
            <pc:sldMk cId="1388445188" sldId="265"/>
            <ac:spMk id="28" creationId="{9DF6C441-FA92-2800-12E0-BFDF9B0C83E0}"/>
          </ac:spMkLst>
        </pc:spChg>
        <pc:spChg chg="add mod">
          <ac:chgData name="Mathieu Saby" userId="ab890d81-e1fc-44cd-99e7-9ee6371c0f59" providerId="ADAL" clId="{19A2EE9E-6A83-41A7-BFCD-04A8E7CE1994}" dt="2024-12-12T17:15:06.992" v="3193" actId="1076"/>
          <ac:spMkLst>
            <pc:docMk/>
            <pc:sldMk cId="1388445188" sldId="265"/>
            <ac:spMk id="29" creationId="{E1ECBD38-AA0D-D14C-470B-B3005E4021D1}"/>
          </ac:spMkLst>
        </pc:spChg>
        <pc:spChg chg="add mod">
          <ac:chgData name="Mathieu Saby" userId="ab890d81-e1fc-44cd-99e7-9ee6371c0f59" providerId="ADAL" clId="{19A2EE9E-6A83-41A7-BFCD-04A8E7CE1994}" dt="2024-12-12T17:17:40.321" v="3405" actId="6549"/>
          <ac:spMkLst>
            <pc:docMk/>
            <pc:sldMk cId="1388445188" sldId="265"/>
            <ac:spMk id="30" creationId="{44A48F7F-8E3C-A270-44B3-ADCABC7222E4}"/>
          </ac:spMkLst>
        </pc:spChg>
        <pc:spChg chg="add mod">
          <ac:chgData name="Mathieu Saby" userId="ab890d81-e1fc-44cd-99e7-9ee6371c0f59" providerId="ADAL" clId="{19A2EE9E-6A83-41A7-BFCD-04A8E7CE1994}" dt="2024-12-12T17:15:50.049" v="3206" actId="14100"/>
          <ac:spMkLst>
            <pc:docMk/>
            <pc:sldMk cId="1388445188" sldId="265"/>
            <ac:spMk id="31" creationId="{2EB76A26-20FC-D506-D207-6980D5D6B86B}"/>
          </ac:spMkLst>
        </pc:spChg>
        <pc:spChg chg="add mod">
          <ac:chgData name="Mathieu Saby" userId="ab890d81-e1fc-44cd-99e7-9ee6371c0f59" providerId="ADAL" clId="{19A2EE9E-6A83-41A7-BFCD-04A8E7CE1994}" dt="2024-12-12T17:17:28.347" v="3390" actId="1076"/>
          <ac:spMkLst>
            <pc:docMk/>
            <pc:sldMk cId="1388445188" sldId="265"/>
            <ac:spMk id="32" creationId="{39745377-85C5-9E58-DCF8-5A591B7A6015}"/>
          </ac:spMkLst>
        </pc:spChg>
        <pc:spChg chg="add mod">
          <ac:chgData name="Mathieu Saby" userId="ab890d81-e1fc-44cd-99e7-9ee6371c0f59" providerId="ADAL" clId="{19A2EE9E-6A83-41A7-BFCD-04A8E7CE1994}" dt="2024-12-12T17:19:23.468" v="3567" actId="1076"/>
          <ac:spMkLst>
            <pc:docMk/>
            <pc:sldMk cId="1388445188" sldId="265"/>
            <ac:spMk id="33" creationId="{3C4DFC57-9981-C88C-6978-9135181A5341}"/>
          </ac:spMkLst>
        </pc:spChg>
        <pc:spChg chg="add del mod">
          <ac:chgData name="Mathieu Saby" userId="ab890d81-e1fc-44cd-99e7-9ee6371c0f59" providerId="ADAL" clId="{19A2EE9E-6A83-41A7-BFCD-04A8E7CE1994}" dt="2024-12-12T17:17:35.027" v="3393" actId="478"/>
          <ac:spMkLst>
            <pc:docMk/>
            <pc:sldMk cId="1388445188" sldId="265"/>
            <ac:spMk id="34" creationId="{7834F33B-35B6-2A8F-F2CF-6809B6AA2594}"/>
          </ac:spMkLst>
        </pc:spChg>
        <pc:spChg chg="add del mod">
          <ac:chgData name="Mathieu Saby" userId="ab890d81-e1fc-44cd-99e7-9ee6371c0f59" providerId="ADAL" clId="{19A2EE9E-6A83-41A7-BFCD-04A8E7CE1994}" dt="2024-12-12T17:17:35.027" v="3393" actId="478"/>
          <ac:spMkLst>
            <pc:docMk/>
            <pc:sldMk cId="1388445188" sldId="265"/>
            <ac:spMk id="35" creationId="{98D86106-43A5-AE49-B2BE-17DAEDB0C51D}"/>
          </ac:spMkLst>
        </pc:spChg>
        <pc:spChg chg="add mod">
          <ac:chgData name="Mathieu Saby" userId="ab890d81-e1fc-44cd-99e7-9ee6371c0f59" providerId="ADAL" clId="{19A2EE9E-6A83-41A7-BFCD-04A8E7CE1994}" dt="2024-12-12T17:18:00.071" v="3430" actId="14100"/>
          <ac:spMkLst>
            <pc:docMk/>
            <pc:sldMk cId="1388445188" sldId="265"/>
            <ac:spMk id="36" creationId="{276D047D-1D09-D5A3-8ABC-FE7983C80F8D}"/>
          </ac:spMkLst>
        </pc:spChg>
        <pc:spChg chg="add mod">
          <ac:chgData name="Mathieu Saby" userId="ab890d81-e1fc-44cd-99e7-9ee6371c0f59" providerId="ADAL" clId="{19A2EE9E-6A83-41A7-BFCD-04A8E7CE1994}" dt="2024-12-12T17:18:05.376" v="3431" actId="1076"/>
          <ac:spMkLst>
            <pc:docMk/>
            <pc:sldMk cId="1388445188" sldId="265"/>
            <ac:spMk id="37" creationId="{DCC3EC0D-73A6-547F-A6C1-43CE42103AF0}"/>
          </ac:spMkLst>
        </pc:spChg>
        <pc:spChg chg="add mod">
          <ac:chgData name="Mathieu Saby" userId="ab890d81-e1fc-44cd-99e7-9ee6371c0f59" providerId="ADAL" clId="{19A2EE9E-6A83-41A7-BFCD-04A8E7CE1994}" dt="2024-12-12T17:18:14.028" v="3433" actId="1076"/>
          <ac:spMkLst>
            <pc:docMk/>
            <pc:sldMk cId="1388445188" sldId="265"/>
            <ac:spMk id="38" creationId="{87BA4DDD-DA78-4A3A-7DAC-4026E94F70B1}"/>
          </ac:spMkLst>
        </pc:spChg>
        <pc:spChg chg="add mod">
          <ac:chgData name="Mathieu Saby" userId="ab890d81-e1fc-44cd-99e7-9ee6371c0f59" providerId="ADAL" clId="{19A2EE9E-6A83-41A7-BFCD-04A8E7CE1994}" dt="2024-12-12T17:18:17.650" v="3443" actId="20577"/>
          <ac:spMkLst>
            <pc:docMk/>
            <pc:sldMk cId="1388445188" sldId="265"/>
            <ac:spMk id="39" creationId="{F3532AC1-2CA5-1F77-9678-191090D7B290}"/>
          </ac:spMkLst>
        </pc:spChg>
        <pc:spChg chg="add mod">
          <ac:chgData name="Mathieu Saby" userId="ab890d81-e1fc-44cd-99e7-9ee6371c0f59" providerId="ADAL" clId="{19A2EE9E-6A83-41A7-BFCD-04A8E7CE1994}" dt="2024-12-12T17:19:20.242" v="3566" actId="1076"/>
          <ac:spMkLst>
            <pc:docMk/>
            <pc:sldMk cId="1388445188" sldId="265"/>
            <ac:spMk id="40" creationId="{3FB71F71-6991-ACC2-C5C9-AD914C8532F8}"/>
          </ac:spMkLst>
        </pc:spChg>
        <pc:picChg chg="add mod">
          <ac:chgData name="Mathieu Saby" userId="ab890d81-e1fc-44cd-99e7-9ee6371c0f59" providerId="ADAL" clId="{19A2EE9E-6A83-41A7-BFCD-04A8E7CE1994}" dt="2024-12-12T17:18:19.491" v="3445" actId="1076"/>
          <ac:picMkLst>
            <pc:docMk/>
            <pc:sldMk cId="1388445188" sldId="265"/>
            <ac:picMk id="4" creationId="{00C18F16-D49C-9EBE-0288-D32429BF13B3}"/>
          </ac:picMkLst>
        </pc:picChg>
        <pc:picChg chg="del">
          <ac:chgData name="Mathieu Saby" userId="ab890d81-e1fc-44cd-99e7-9ee6371c0f59" providerId="ADAL" clId="{19A2EE9E-6A83-41A7-BFCD-04A8E7CE1994}" dt="2024-12-12T17:02:55.714" v="2405" actId="478"/>
          <ac:picMkLst>
            <pc:docMk/>
            <pc:sldMk cId="1388445188" sldId="265"/>
            <ac:picMk id="5" creationId="{FBA18F26-AF0C-19FD-E2BA-552211B7E771}"/>
          </ac:picMkLst>
        </pc:picChg>
        <pc:picChg chg="del">
          <ac:chgData name="Mathieu Saby" userId="ab890d81-e1fc-44cd-99e7-9ee6371c0f59" providerId="ADAL" clId="{19A2EE9E-6A83-41A7-BFCD-04A8E7CE1994}" dt="2024-12-12T17:02:54.110" v="2404" actId="478"/>
          <ac:picMkLst>
            <pc:docMk/>
            <pc:sldMk cId="1388445188" sldId="265"/>
            <ac:picMk id="9" creationId="{B101A0BF-5EB4-D866-2830-CF909CCD8372}"/>
          </ac:picMkLst>
        </pc:picChg>
      </pc:sldChg>
      <pc:sldChg chg="addSp delSp modSp add mod">
        <pc:chgData name="Mathieu Saby" userId="ab890d81-e1fc-44cd-99e7-9ee6371c0f59" providerId="ADAL" clId="{19A2EE9E-6A83-41A7-BFCD-04A8E7CE1994}" dt="2024-12-12T17:20:43.394" v="3612" actId="1076"/>
        <pc:sldMkLst>
          <pc:docMk/>
          <pc:sldMk cId="2906726887" sldId="266"/>
        </pc:sldMkLst>
        <pc:spChg chg="add mod">
          <ac:chgData name="Mathieu Saby" userId="ab890d81-e1fc-44cd-99e7-9ee6371c0f59" providerId="ADAL" clId="{19A2EE9E-6A83-41A7-BFCD-04A8E7CE1994}" dt="2024-12-12T17:20:43.394" v="3612" actId="1076"/>
          <ac:spMkLst>
            <pc:docMk/>
            <pc:sldMk cId="2906726887" sldId="266"/>
            <ac:spMk id="3" creationId="{03220ABC-0D6D-6268-94AF-2FDD7E18B8EA}"/>
          </ac:spMkLst>
        </pc:spChg>
        <pc:spChg chg="del">
          <ac:chgData name="Mathieu Saby" userId="ab890d81-e1fc-44cd-99e7-9ee6371c0f59" providerId="ADAL" clId="{19A2EE9E-6A83-41A7-BFCD-04A8E7CE1994}" dt="2024-12-12T17:20:26.981" v="3569" actId="478"/>
          <ac:spMkLst>
            <pc:docMk/>
            <pc:sldMk cId="2906726887" sldId="266"/>
            <ac:spMk id="8" creationId="{DCA268E0-1453-0BC4-8BD3-D17C8D8AF284}"/>
          </ac:spMkLst>
        </pc:spChg>
        <pc:spChg chg="del">
          <ac:chgData name="Mathieu Saby" userId="ab890d81-e1fc-44cd-99e7-9ee6371c0f59" providerId="ADAL" clId="{19A2EE9E-6A83-41A7-BFCD-04A8E7CE1994}" dt="2024-12-12T17:20:26.981" v="3569" actId="478"/>
          <ac:spMkLst>
            <pc:docMk/>
            <pc:sldMk cId="2906726887" sldId="266"/>
            <ac:spMk id="10" creationId="{3B5F28F0-76FB-E3C1-BB39-E4E12F6937FA}"/>
          </ac:spMkLst>
        </pc:spChg>
        <pc:spChg chg="del">
          <ac:chgData name="Mathieu Saby" userId="ab890d81-e1fc-44cd-99e7-9ee6371c0f59" providerId="ADAL" clId="{19A2EE9E-6A83-41A7-BFCD-04A8E7CE1994}" dt="2024-12-12T17:20:26.981" v="3569" actId="478"/>
          <ac:spMkLst>
            <pc:docMk/>
            <pc:sldMk cId="2906726887" sldId="266"/>
            <ac:spMk id="14" creationId="{34EF538F-91F7-607E-59D6-66E3220A02E8}"/>
          </ac:spMkLst>
        </pc:spChg>
        <pc:spChg chg="del">
          <ac:chgData name="Mathieu Saby" userId="ab890d81-e1fc-44cd-99e7-9ee6371c0f59" providerId="ADAL" clId="{19A2EE9E-6A83-41A7-BFCD-04A8E7CE1994}" dt="2024-12-12T17:20:26.981" v="3569" actId="478"/>
          <ac:spMkLst>
            <pc:docMk/>
            <pc:sldMk cId="2906726887" sldId="266"/>
            <ac:spMk id="18" creationId="{7D565198-E33D-7C87-D2B2-5DBA68299137}"/>
          </ac:spMkLst>
        </pc:spChg>
        <pc:spChg chg="del">
          <ac:chgData name="Mathieu Saby" userId="ab890d81-e1fc-44cd-99e7-9ee6371c0f59" providerId="ADAL" clId="{19A2EE9E-6A83-41A7-BFCD-04A8E7CE1994}" dt="2024-12-12T17:20:26.981" v="3569" actId="478"/>
          <ac:spMkLst>
            <pc:docMk/>
            <pc:sldMk cId="2906726887" sldId="266"/>
            <ac:spMk id="19" creationId="{29E5E761-6F8D-2DF2-07E6-E1B60844FC78}"/>
          </ac:spMkLst>
        </pc:spChg>
        <pc:spChg chg="del">
          <ac:chgData name="Mathieu Saby" userId="ab890d81-e1fc-44cd-99e7-9ee6371c0f59" providerId="ADAL" clId="{19A2EE9E-6A83-41A7-BFCD-04A8E7CE1994}" dt="2024-12-12T17:20:26.981" v="3569" actId="478"/>
          <ac:spMkLst>
            <pc:docMk/>
            <pc:sldMk cId="2906726887" sldId="266"/>
            <ac:spMk id="20" creationId="{D59C523F-8D04-9B20-B706-638ED8A2288B}"/>
          </ac:spMkLst>
        </pc:spChg>
        <pc:spChg chg="del">
          <ac:chgData name="Mathieu Saby" userId="ab890d81-e1fc-44cd-99e7-9ee6371c0f59" providerId="ADAL" clId="{19A2EE9E-6A83-41A7-BFCD-04A8E7CE1994}" dt="2024-12-12T17:20:26.981" v="3569" actId="478"/>
          <ac:spMkLst>
            <pc:docMk/>
            <pc:sldMk cId="2906726887" sldId="266"/>
            <ac:spMk id="21" creationId="{F5CDD458-CD00-3427-3F13-4BB3A4F289CB}"/>
          </ac:spMkLst>
        </pc:spChg>
        <pc:spChg chg="del">
          <ac:chgData name="Mathieu Saby" userId="ab890d81-e1fc-44cd-99e7-9ee6371c0f59" providerId="ADAL" clId="{19A2EE9E-6A83-41A7-BFCD-04A8E7CE1994}" dt="2024-12-12T17:20:26.981" v="3569" actId="478"/>
          <ac:spMkLst>
            <pc:docMk/>
            <pc:sldMk cId="2906726887" sldId="266"/>
            <ac:spMk id="22" creationId="{0607CDED-DC3E-69DE-52A7-664710F397AD}"/>
          </ac:spMkLst>
        </pc:spChg>
        <pc:spChg chg="del">
          <ac:chgData name="Mathieu Saby" userId="ab890d81-e1fc-44cd-99e7-9ee6371c0f59" providerId="ADAL" clId="{19A2EE9E-6A83-41A7-BFCD-04A8E7CE1994}" dt="2024-12-12T17:20:26.981" v="3569" actId="478"/>
          <ac:spMkLst>
            <pc:docMk/>
            <pc:sldMk cId="2906726887" sldId="266"/>
            <ac:spMk id="25" creationId="{C89458E4-3249-3277-C206-B4D4E32F1EEC}"/>
          </ac:spMkLst>
        </pc:spChg>
        <pc:spChg chg="del">
          <ac:chgData name="Mathieu Saby" userId="ab890d81-e1fc-44cd-99e7-9ee6371c0f59" providerId="ADAL" clId="{19A2EE9E-6A83-41A7-BFCD-04A8E7CE1994}" dt="2024-12-12T17:20:26.981" v="3569" actId="478"/>
          <ac:spMkLst>
            <pc:docMk/>
            <pc:sldMk cId="2906726887" sldId="266"/>
            <ac:spMk id="26" creationId="{23A2DA86-03C2-1781-6F33-57158A8004E2}"/>
          </ac:spMkLst>
        </pc:spChg>
        <pc:spChg chg="del">
          <ac:chgData name="Mathieu Saby" userId="ab890d81-e1fc-44cd-99e7-9ee6371c0f59" providerId="ADAL" clId="{19A2EE9E-6A83-41A7-BFCD-04A8E7CE1994}" dt="2024-12-12T17:20:29.434" v="3570" actId="21"/>
          <ac:spMkLst>
            <pc:docMk/>
            <pc:sldMk cId="2906726887" sldId="266"/>
            <ac:spMk id="27" creationId="{5CC4077B-FD6C-0BF3-D0F1-CA83911A3001}"/>
          </ac:spMkLst>
        </pc:spChg>
        <pc:spChg chg="del">
          <ac:chgData name="Mathieu Saby" userId="ab890d81-e1fc-44cd-99e7-9ee6371c0f59" providerId="ADAL" clId="{19A2EE9E-6A83-41A7-BFCD-04A8E7CE1994}" dt="2024-12-12T17:20:26.981" v="3569" actId="478"/>
          <ac:spMkLst>
            <pc:docMk/>
            <pc:sldMk cId="2906726887" sldId="266"/>
            <ac:spMk id="29" creationId="{7A4D1834-F853-C948-0E8E-E5B6058517FD}"/>
          </ac:spMkLst>
        </pc:spChg>
        <pc:spChg chg="del">
          <ac:chgData name="Mathieu Saby" userId="ab890d81-e1fc-44cd-99e7-9ee6371c0f59" providerId="ADAL" clId="{19A2EE9E-6A83-41A7-BFCD-04A8E7CE1994}" dt="2024-12-12T17:20:26.981" v="3569" actId="478"/>
          <ac:spMkLst>
            <pc:docMk/>
            <pc:sldMk cId="2906726887" sldId="266"/>
            <ac:spMk id="30" creationId="{B16B2FF8-E405-2394-153E-F4D2C3B43DAC}"/>
          </ac:spMkLst>
        </pc:spChg>
        <pc:spChg chg="del">
          <ac:chgData name="Mathieu Saby" userId="ab890d81-e1fc-44cd-99e7-9ee6371c0f59" providerId="ADAL" clId="{19A2EE9E-6A83-41A7-BFCD-04A8E7CE1994}" dt="2024-12-12T17:20:26.981" v="3569" actId="478"/>
          <ac:spMkLst>
            <pc:docMk/>
            <pc:sldMk cId="2906726887" sldId="266"/>
            <ac:spMk id="31" creationId="{20A32031-82CB-5C4C-D304-A024C35AA74E}"/>
          </ac:spMkLst>
        </pc:spChg>
        <pc:spChg chg="del">
          <ac:chgData name="Mathieu Saby" userId="ab890d81-e1fc-44cd-99e7-9ee6371c0f59" providerId="ADAL" clId="{19A2EE9E-6A83-41A7-BFCD-04A8E7CE1994}" dt="2024-12-12T17:20:26.981" v="3569" actId="478"/>
          <ac:spMkLst>
            <pc:docMk/>
            <pc:sldMk cId="2906726887" sldId="266"/>
            <ac:spMk id="32" creationId="{9E7D1C85-84C6-0F83-3D99-D52BD55CDB76}"/>
          </ac:spMkLst>
        </pc:spChg>
        <pc:spChg chg="del">
          <ac:chgData name="Mathieu Saby" userId="ab890d81-e1fc-44cd-99e7-9ee6371c0f59" providerId="ADAL" clId="{19A2EE9E-6A83-41A7-BFCD-04A8E7CE1994}" dt="2024-12-12T17:20:26.981" v="3569" actId="478"/>
          <ac:spMkLst>
            <pc:docMk/>
            <pc:sldMk cId="2906726887" sldId="266"/>
            <ac:spMk id="33" creationId="{96A6F452-88FE-166B-5764-58EE532BF14B}"/>
          </ac:spMkLst>
        </pc:spChg>
        <pc:spChg chg="del">
          <ac:chgData name="Mathieu Saby" userId="ab890d81-e1fc-44cd-99e7-9ee6371c0f59" providerId="ADAL" clId="{19A2EE9E-6A83-41A7-BFCD-04A8E7CE1994}" dt="2024-12-12T17:20:26.981" v="3569" actId="478"/>
          <ac:spMkLst>
            <pc:docMk/>
            <pc:sldMk cId="2906726887" sldId="266"/>
            <ac:spMk id="36" creationId="{BD4D1793-5625-5A25-716A-DFED3012F717}"/>
          </ac:spMkLst>
        </pc:spChg>
        <pc:spChg chg="del">
          <ac:chgData name="Mathieu Saby" userId="ab890d81-e1fc-44cd-99e7-9ee6371c0f59" providerId="ADAL" clId="{19A2EE9E-6A83-41A7-BFCD-04A8E7CE1994}" dt="2024-12-12T17:20:26.981" v="3569" actId="478"/>
          <ac:spMkLst>
            <pc:docMk/>
            <pc:sldMk cId="2906726887" sldId="266"/>
            <ac:spMk id="37" creationId="{B683520F-0B0E-5446-EAFD-B392A5CD89C0}"/>
          </ac:spMkLst>
        </pc:spChg>
        <pc:spChg chg="del">
          <ac:chgData name="Mathieu Saby" userId="ab890d81-e1fc-44cd-99e7-9ee6371c0f59" providerId="ADAL" clId="{19A2EE9E-6A83-41A7-BFCD-04A8E7CE1994}" dt="2024-12-12T17:20:26.981" v="3569" actId="478"/>
          <ac:spMkLst>
            <pc:docMk/>
            <pc:sldMk cId="2906726887" sldId="266"/>
            <ac:spMk id="38" creationId="{CE5C747E-83D2-6766-629C-6A530CBAA093}"/>
          </ac:spMkLst>
        </pc:spChg>
        <pc:spChg chg="del">
          <ac:chgData name="Mathieu Saby" userId="ab890d81-e1fc-44cd-99e7-9ee6371c0f59" providerId="ADAL" clId="{19A2EE9E-6A83-41A7-BFCD-04A8E7CE1994}" dt="2024-12-12T17:20:26.981" v="3569" actId="478"/>
          <ac:spMkLst>
            <pc:docMk/>
            <pc:sldMk cId="2906726887" sldId="266"/>
            <ac:spMk id="39" creationId="{B3FA7EFB-A520-3F47-4565-AA608B490B04}"/>
          </ac:spMkLst>
        </pc:spChg>
        <pc:spChg chg="del">
          <ac:chgData name="Mathieu Saby" userId="ab890d81-e1fc-44cd-99e7-9ee6371c0f59" providerId="ADAL" clId="{19A2EE9E-6A83-41A7-BFCD-04A8E7CE1994}" dt="2024-12-12T17:20:26.981" v="3569" actId="478"/>
          <ac:spMkLst>
            <pc:docMk/>
            <pc:sldMk cId="2906726887" sldId="266"/>
            <ac:spMk id="40" creationId="{D852EF5C-8270-6A7F-A773-29592D92C9D2}"/>
          </ac:spMkLst>
        </pc:spChg>
        <pc:picChg chg="del">
          <ac:chgData name="Mathieu Saby" userId="ab890d81-e1fc-44cd-99e7-9ee6371c0f59" providerId="ADAL" clId="{19A2EE9E-6A83-41A7-BFCD-04A8E7CE1994}" dt="2024-12-12T17:20:26.981" v="3569" actId="478"/>
          <ac:picMkLst>
            <pc:docMk/>
            <pc:sldMk cId="2906726887" sldId="266"/>
            <ac:picMk id="4" creationId="{A8373527-F682-0007-A132-82FA81BD22E6}"/>
          </ac:picMkLst>
        </pc:picChg>
      </pc:sldChg>
      <pc:sldChg chg="addSp modSp add mod">
        <pc:chgData name="Mathieu Saby" userId="ab890d81-e1fc-44cd-99e7-9ee6371c0f59" providerId="ADAL" clId="{19A2EE9E-6A83-41A7-BFCD-04A8E7CE1994}" dt="2024-12-12T17:23:24.393" v="3975" actId="14100"/>
        <pc:sldMkLst>
          <pc:docMk/>
          <pc:sldMk cId="2095928655" sldId="267"/>
        </pc:sldMkLst>
        <pc:spChg chg="mod">
          <ac:chgData name="Mathieu Saby" userId="ab890d81-e1fc-44cd-99e7-9ee6371c0f59" providerId="ADAL" clId="{19A2EE9E-6A83-41A7-BFCD-04A8E7CE1994}" dt="2024-12-12T17:21:18.386" v="3699" actId="20577"/>
          <ac:spMkLst>
            <pc:docMk/>
            <pc:sldMk cId="2095928655" sldId="267"/>
            <ac:spMk id="3" creationId="{EFC22D09-E6A4-50C4-FE08-2AF8202F34FE}"/>
          </ac:spMkLst>
        </pc:spChg>
        <pc:spChg chg="add mod">
          <ac:chgData name="Mathieu Saby" userId="ab890d81-e1fc-44cd-99e7-9ee6371c0f59" providerId="ADAL" clId="{19A2EE9E-6A83-41A7-BFCD-04A8E7CE1994}" dt="2024-12-12T17:23:24.393" v="3975" actId="14100"/>
          <ac:spMkLst>
            <pc:docMk/>
            <pc:sldMk cId="2095928655" sldId="267"/>
            <ac:spMk id="12" creationId="{62FD6B13-13C3-65B3-BE47-2983B2F760DD}"/>
          </ac:spMkLst>
        </pc:spChg>
        <pc:picChg chg="add mod">
          <ac:chgData name="Mathieu Saby" userId="ab890d81-e1fc-44cd-99e7-9ee6371c0f59" providerId="ADAL" clId="{19A2EE9E-6A83-41A7-BFCD-04A8E7CE1994}" dt="2024-12-12T17:21:31.217" v="3701" actId="1076"/>
          <ac:picMkLst>
            <pc:docMk/>
            <pc:sldMk cId="2095928655" sldId="267"/>
            <ac:picMk id="5" creationId="{147B0FC2-B7FE-14BF-1C51-084576D0BE9D}"/>
          </ac:picMkLst>
        </pc:picChg>
        <pc:picChg chg="add mod">
          <ac:chgData name="Mathieu Saby" userId="ab890d81-e1fc-44cd-99e7-9ee6371c0f59" providerId="ADAL" clId="{19A2EE9E-6A83-41A7-BFCD-04A8E7CE1994}" dt="2024-12-12T17:21:44.689" v="3703" actId="1076"/>
          <ac:picMkLst>
            <pc:docMk/>
            <pc:sldMk cId="2095928655" sldId="267"/>
            <ac:picMk id="7" creationId="{E2038EFC-155B-01F3-DD8F-2AA003C63F0B}"/>
          </ac:picMkLst>
        </pc:picChg>
        <pc:picChg chg="add mod">
          <ac:chgData name="Mathieu Saby" userId="ab890d81-e1fc-44cd-99e7-9ee6371c0f59" providerId="ADAL" clId="{19A2EE9E-6A83-41A7-BFCD-04A8E7CE1994}" dt="2024-12-12T17:21:56.306" v="3705" actId="1076"/>
          <ac:picMkLst>
            <pc:docMk/>
            <pc:sldMk cId="2095928655" sldId="267"/>
            <ac:picMk id="9" creationId="{B30392AB-1F83-1037-C486-DF1110B8529A}"/>
          </ac:picMkLst>
        </pc:picChg>
        <pc:cxnChg chg="add">
          <ac:chgData name="Mathieu Saby" userId="ab890d81-e1fc-44cd-99e7-9ee6371c0f59" providerId="ADAL" clId="{19A2EE9E-6A83-41A7-BFCD-04A8E7CE1994}" dt="2024-12-12T17:22:06.678" v="3706" actId="11529"/>
          <ac:cxnSpMkLst>
            <pc:docMk/>
            <pc:sldMk cId="2095928655" sldId="267"/>
            <ac:cxnSpMk id="11" creationId="{452AA2B5-1B1B-0E9C-B313-5F4C2947FA4D}"/>
          </ac:cxnSpMkLst>
        </pc:cxnChg>
      </pc:sldChg>
      <pc:sldChg chg="addSp delSp modSp add mod">
        <pc:chgData name="Mathieu Saby" userId="ab890d81-e1fc-44cd-99e7-9ee6371c0f59" providerId="ADAL" clId="{19A2EE9E-6A83-41A7-BFCD-04A8E7CE1994}" dt="2024-12-12T17:27:40.432" v="4222" actId="14100"/>
        <pc:sldMkLst>
          <pc:docMk/>
          <pc:sldMk cId="3126335832" sldId="268"/>
        </pc:sldMkLst>
        <pc:spChg chg="add mod">
          <ac:chgData name="Mathieu Saby" userId="ab890d81-e1fc-44cd-99e7-9ee6371c0f59" providerId="ADAL" clId="{19A2EE9E-6A83-41A7-BFCD-04A8E7CE1994}" dt="2024-12-12T17:27:13.065" v="4216" actId="1076"/>
          <ac:spMkLst>
            <pc:docMk/>
            <pc:sldMk cId="3126335832" sldId="268"/>
            <ac:spMk id="10" creationId="{DFD5EB27-DE43-0810-64F8-B0C4CCB3A2E4}"/>
          </ac:spMkLst>
        </pc:spChg>
        <pc:spChg chg="del">
          <ac:chgData name="Mathieu Saby" userId="ab890d81-e1fc-44cd-99e7-9ee6371c0f59" providerId="ADAL" clId="{19A2EE9E-6A83-41A7-BFCD-04A8E7CE1994}" dt="2024-12-12T17:23:40.008" v="3980" actId="21"/>
          <ac:spMkLst>
            <pc:docMk/>
            <pc:sldMk cId="3126335832" sldId="268"/>
            <ac:spMk id="12" creationId="{E0B9644F-8BFF-A23D-9D68-C0674DFC2530}"/>
          </ac:spMkLst>
        </pc:spChg>
        <pc:picChg chg="del">
          <ac:chgData name="Mathieu Saby" userId="ab890d81-e1fc-44cd-99e7-9ee6371c0f59" providerId="ADAL" clId="{19A2EE9E-6A83-41A7-BFCD-04A8E7CE1994}" dt="2024-12-12T17:23:34.764" v="3977" actId="21"/>
          <ac:picMkLst>
            <pc:docMk/>
            <pc:sldMk cId="3126335832" sldId="268"/>
            <ac:picMk id="5" creationId="{41E61F20-9CB5-89D1-64AE-FE8B09EA741F}"/>
          </ac:picMkLst>
        </pc:picChg>
        <pc:picChg chg="add del mod">
          <ac:chgData name="Mathieu Saby" userId="ab890d81-e1fc-44cd-99e7-9ee6371c0f59" providerId="ADAL" clId="{19A2EE9E-6A83-41A7-BFCD-04A8E7CE1994}" dt="2024-12-12T17:27:07.857" v="4213" actId="478"/>
          <ac:picMkLst>
            <pc:docMk/>
            <pc:sldMk cId="3126335832" sldId="268"/>
            <ac:picMk id="6" creationId="{1A089292-DDBF-3CE6-776D-C25023AD7C23}"/>
          </ac:picMkLst>
        </pc:picChg>
        <pc:picChg chg="del">
          <ac:chgData name="Mathieu Saby" userId="ab890d81-e1fc-44cd-99e7-9ee6371c0f59" providerId="ADAL" clId="{19A2EE9E-6A83-41A7-BFCD-04A8E7CE1994}" dt="2024-12-12T17:23:38.839" v="3979" actId="21"/>
          <ac:picMkLst>
            <pc:docMk/>
            <pc:sldMk cId="3126335832" sldId="268"/>
            <ac:picMk id="9" creationId="{7D31BA64-F741-13F0-7438-B756BD7866C9}"/>
          </ac:picMkLst>
        </pc:picChg>
        <pc:picChg chg="add del mod">
          <ac:chgData name="Mathieu Saby" userId="ab890d81-e1fc-44cd-99e7-9ee6371c0f59" providerId="ADAL" clId="{19A2EE9E-6A83-41A7-BFCD-04A8E7CE1994}" dt="2024-12-12T17:27:36.817" v="4219" actId="478"/>
          <ac:picMkLst>
            <pc:docMk/>
            <pc:sldMk cId="3126335832" sldId="268"/>
            <ac:picMk id="14" creationId="{92292B76-842F-2BE8-44BA-F1CD737ED096}"/>
          </ac:picMkLst>
        </pc:picChg>
        <pc:picChg chg="add mod">
          <ac:chgData name="Mathieu Saby" userId="ab890d81-e1fc-44cd-99e7-9ee6371c0f59" providerId="ADAL" clId="{19A2EE9E-6A83-41A7-BFCD-04A8E7CE1994}" dt="2024-12-12T17:27:40.432" v="4222" actId="14100"/>
          <ac:picMkLst>
            <pc:docMk/>
            <pc:sldMk cId="3126335832" sldId="268"/>
            <ac:picMk id="17" creationId="{6F19751B-8B41-BB03-F00C-29A982253B02}"/>
          </ac:picMkLst>
        </pc:picChg>
        <pc:cxnChg chg="mod">
          <ac:chgData name="Mathieu Saby" userId="ab890d81-e1fc-44cd-99e7-9ee6371c0f59" providerId="ADAL" clId="{19A2EE9E-6A83-41A7-BFCD-04A8E7CE1994}" dt="2024-12-12T17:27:15.947" v="4218" actId="14100"/>
          <ac:cxnSpMkLst>
            <pc:docMk/>
            <pc:sldMk cId="3126335832" sldId="268"/>
            <ac:cxnSpMk id="11" creationId="{9E27C3F1-FACF-3837-0826-906EEC356F06}"/>
          </ac:cxnSpMkLst>
        </pc:cxnChg>
      </pc:sldChg>
      <pc:sldChg chg="addSp delSp modSp add mod">
        <pc:chgData name="Mathieu Saby" userId="ab890d81-e1fc-44cd-99e7-9ee6371c0f59" providerId="ADAL" clId="{19A2EE9E-6A83-41A7-BFCD-04A8E7CE1994}" dt="2024-12-12T17:25:40.321" v="4103" actId="20577"/>
        <pc:sldMkLst>
          <pc:docMk/>
          <pc:sldMk cId="3102689774" sldId="269"/>
        </pc:sldMkLst>
        <pc:spChg chg="del">
          <ac:chgData name="Mathieu Saby" userId="ab890d81-e1fc-44cd-99e7-9ee6371c0f59" providerId="ADAL" clId="{19A2EE9E-6A83-41A7-BFCD-04A8E7CE1994}" dt="2024-12-12T17:23:56.792" v="3982" actId="21"/>
          <ac:spMkLst>
            <pc:docMk/>
            <pc:sldMk cId="3102689774" sldId="269"/>
            <ac:spMk id="12" creationId="{F077D6AD-C720-BAC5-9F58-EB22FC04519F}"/>
          </ac:spMkLst>
        </pc:spChg>
        <pc:spChg chg="add mod">
          <ac:chgData name="Mathieu Saby" userId="ab890d81-e1fc-44cd-99e7-9ee6371c0f59" providerId="ADAL" clId="{19A2EE9E-6A83-41A7-BFCD-04A8E7CE1994}" dt="2024-12-12T17:25:40.321" v="4103" actId="20577"/>
          <ac:spMkLst>
            <pc:docMk/>
            <pc:sldMk cId="3102689774" sldId="269"/>
            <ac:spMk id="15" creationId="{C0C2AB4C-CE17-0CBE-0563-C5FC7DDFB86B}"/>
          </ac:spMkLst>
        </pc:spChg>
        <pc:picChg chg="del">
          <ac:chgData name="Mathieu Saby" userId="ab890d81-e1fc-44cd-99e7-9ee6371c0f59" providerId="ADAL" clId="{19A2EE9E-6A83-41A7-BFCD-04A8E7CE1994}" dt="2024-12-12T17:24:09.608" v="3987" actId="21"/>
          <ac:picMkLst>
            <pc:docMk/>
            <pc:sldMk cId="3102689774" sldId="269"/>
            <ac:picMk id="5" creationId="{A45B35C2-F00D-7FBB-D040-CA21712D73FB}"/>
          </ac:picMkLst>
        </pc:picChg>
        <pc:picChg chg="add mod modCrop">
          <ac:chgData name="Mathieu Saby" userId="ab890d81-e1fc-44cd-99e7-9ee6371c0f59" providerId="ADAL" clId="{19A2EE9E-6A83-41A7-BFCD-04A8E7CE1994}" dt="2024-12-12T17:24:59.680" v="4000" actId="732"/>
          <ac:picMkLst>
            <pc:docMk/>
            <pc:sldMk cId="3102689774" sldId="269"/>
            <ac:picMk id="6" creationId="{52F17BEC-8CD9-848C-2FE7-2240CD14D625}"/>
          </ac:picMkLst>
        </pc:picChg>
        <pc:picChg chg="del">
          <ac:chgData name="Mathieu Saby" userId="ab890d81-e1fc-44cd-99e7-9ee6371c0f59" providerId="ADAL" clId="{19A2EE9E-6A83-41A7-BFCD-04A8E7CE1994}" dt="2024-12-12T17:24:07.670" v="3985" actId="21"/>
          <ac:picMkLst>
            <pc:docMk/>
            <pc:sldMk cId="3102689774" sldId="269"/>
            <ac:picMk id="7" creationId="{38DB5A95-0A7C-5B74-06B7-4D627604BC97}"/>
          </ac:picMkLst>
        </pc:picChg>
        <pc:picChg chg="del">
          <ac:chgData name="Mathieu Saby" userId="ab890d81-e1fc-44cd-99e7-9ee6371c0f59" providerId="ADAL" clId="{19A2EE9E-6A83-41A7-BFCD-04A8E7CE1994}" dt="2024-12-12T17:23:56.792" v="3982" actId="21"/>
          <ac:picMkLst>
            <pc:docMk/>
            <pc:sldMk cId="3102689774" sldId="269"/>
            <ac:picMk id="9" creationId="{0189406E-D240-7818-4BEF-FA389EB431E2}"/>
          </ac:picMkLst>
        </pc:picChg>
        <pc:picChg chg="add mod">
          <ac:chgData name="Mathieu Saby" userId="ab890d81-e1fc-44cd-99e7-9ee6371c0f59" providerId="ADAL" clId="{19A2EE9E-6A83-41A7-BFCD-04A8E7CE1994}" dt="2024-12-12T17:24:53.922" v="3998" actId="1076"/>
          <ac:picMkLst>
            <pc:docMk/>
            <pc:sldMk cId="3102689774" sldId="269"/>
            <ac:picMk id="10" creationId="{1DB952E6-5032-0738-73EC-9ADB41E7D72B}"/>
          </ac:picMkLst>
        </pc:picChg>
        <pc:picChg chg="add mod modCrop">
          <ac:chgData name="Mathieu Saby" userId="ab890d81-e1fc-44cd-99e7-9ee6371c0f59" providerId="ADAL" clId="{19A2EE9E-6A83-41A7-BFCD-04A8E7CE1994}" dt="2024-12-12T17:25:06.409" v="4002" actId="1076"/>
          <ac:picMkLst>
            <pc:docMk/>
            <pc:sldMk cId="3102689774" sldId="269"/>
            <ac:picMk id="14" creationId="{4D87E2BF-D64E-BE03-4FCE-033F813E37A6}"/>
          </ac:picMkLst>
        </pc:picChg>
        <pc:cxnChg chg="del">
          <ac:chgData name="Mathieu Saby" userId="ab890d81-e1fc-44cd-99e7-9ee6371c0f59" providerId="ADAL" clId="{19A2EE9E-6A83-41A7-BFCD-04A8E7CE1994}" dt="2024-12-12T17:23:57.881" v="3983" actId="21"/>
          <ac:cxnSpMkLst>
            <pc:docMk/>
            <pc:sldMk cId="3102689774" sldId="269"/>
            <ac:cxnSpMk id="11" creationId="{D48AE056-826F-8903-3764-75AC1D3B6F10}"/>
          </ac:cxnSpMkLst>
        </pc:cxnChg>
      </pc:sldChg>
      <pc:sldChg chg="addSp delSp modSp add mod">
        <pc:chgData name="Mathieu Saby" userId="ab890d81-e1fc-44cd-99e7-9ee6371c0f59" providerId="ADAL" clId="{19A2EE9E-6A83-41A7-BFCD-04A8E7CE1994}" dt="2024-12-12T17:28:50.415" v="4297" actId="1076"/>
        <pc:sldMkLst>
          <pc:docMk/>
          <pc:sldMk cId="2869287475" sldId="270"/>
        </pc:sldMkLst>
        <pc:spChg chg="mod">
          <ac:chgData name="Mathieu Saby" userId="ab890d81-e1fc-44cd-99e7-9ee6371c0f59" providerId="ADAL" clId="{19A2EE9E-6A83-41A7-BFCD-04A8E7CE1994}" dt="2024-12-12T17:28:11.641" v="4293" actId="1076"/>
          <ac:spMkLst>
            <pc:docMk/>
            <pc:sldMk cId="2869287475" sldId="270"/>
            <ac:spMk id="10" creationId="{27B6783D-7EF0-6AF6-01D7-64F5F04759D4}"/>
          </ac:spMkLst>
        </pc:spChg>
        <pc:picChg chg="add mod">
          <ac:chgData name="Mathieu Saby" userId="ab890d81-e1fc-44cd-99e7-9ee6371c0f59" providerId="ADAL" clId="{19A2EE9E-6A83-41A7-BFCD-04A8E7CE1994}" dt="2024-12-12T17:28:37.258" v="4295" actId="1076"/>
          <ac:picMkLst>
            <pc:docMk/>
            <pc:sldMk cId="2869287475" sldId="270"/>
            <ac:picMk id="5" creationId="{25BA7747-794A-828E-4EAE-3F20D7D6E366}"/>
          </ac:picMkLst>
        </pc:picChg>
        <pc:picChg chg="add mod">
          <ac:chgData name="Mathieu Saby" userId="ab890d81-e1fc-44cd-99e7-9ee6371c0f59" providerId="ADAL" clId="{19A2EE9E-6A83-41A7-BFCD-04A8E7CE1994}" dt="2024-12-12T17:28:50.415" v="4297" actId="1076"/>
          <ac:picMkLst>
            <pc:docMk/>
            <pc:sldMk cId="2869287475" sldId="270"/>
            <ac:picMk id="8" creationId="{BF06AC89-1952-8FC5-F4C1-2A5689DC53A4}"/>
          </ac:picMkLst>
        </pc:picChg>
        <pc:picChg chg="del">
          <ac:chgData name="Mathieu Saby" userId="ab890d81-e1fc-44cd-99e7-9ee6371c0f59" providerId="ADAL" clId="{19A2EE9E-6A83-41A7-BFCD-04A8E7CE1994}" dt="2024-12-12T17:27:55.814" v="4225" actId="21"/>
          <ac:picMkLst>
            <pc:docMk/>
            <pc:sldMk cId="2869287475" sldId="270"/>
            <ac:picMk id="17" creationId="{D6E27503-72C0-EA38-36F5-A32C088F1668}"/>
          </ac:picMkLst>
        </pc:picChg>
        <pc:cxnChg chg="mod">
          <ac:chgData name="Mathieu Saby" userId="ab890d81-e1fc-44cd-99e7-9ee6371c0f59" providerId="ADAL" clId="{19A2EE9E-6A83-41A7-BFCD-04A8E7CE1994}" dt="2024-12-12T17:27:53.378" v="4224" actId="1076"/>
          <ac:cxnSpMkLst>
            <pc:docMk/>
            <pc:sldMk cId="2869287475" sldId="270"/>
            <ac:cxnSpMk id="11" creationId="{6504D248-0DAF-356B-6737-DBB547BC198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8C64B-38AB-41B5-ABFC-72BDAFD2D5A8}" type="datetimeFigureOut">
              <a:rPr lang="fr-FR" smtClean="0"/>
              <a:t>15/03/2025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DF364-132E-4705-952E-81DE18A815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70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DF364-132E-4705-952E-81DE18A815B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37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E13B5-DF7B-EEE0-2EB6-C928CBD9C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52F5954-7667-D1F7-1372-BFDCECD64A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181AF23-9EE2-0966-24C9-2B9D653EB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6DFFA6-A7AD-2080-82EF-97A339FF5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DF364-132E-4705-952E-81DE18A815B2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689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EB254-4D0F-87B3-7DA5-AE2A8CBFE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25B9ED5-9E46-2AD5-02C9-739671FD48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22C12BD-44B5-FAD6-98F4-2879CBE02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83FA1C-0993-E0AA-3C4F-3ED97EBE7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DF364-132E-4705-952E-81DE18A815B2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533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F07BC-7E5F-75D9-4A60-BC09609F6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9D2D8D6-641E-C97D-412B-19C85AD26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3806259-704E-795F-BF83-9DABAF4B5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8919CC-A6D1-D7E7-5514-B42F952C0B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DF364-132E-4705-952E-81DE18A815B2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833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36136-0B0D-D85D-7304-8F1CF69DD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1326B31-69A2-5183-B807-BAC4CC19D0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F1FE4DC-FE89-2A80-D06A-8C515356A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633323-65BF-C9B6-2C14-64DC068E98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DF364-132E-4705-952E-81DE18A815B2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345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588E4-7CAC-9027-B2A8-7F893BB8C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FBD0970-284F-1F32-031B-ED0FC95565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0BC716F-DE74-2768-2FB4-CEABA7D19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B9C5D9-E053-E74D-2DF3-00097B4DE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DF364-132E-4705-952E-81DE18A815B2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616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817D6-D4D7-DE67-34E2-FA5E9BFFE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EDA4D1C-9204-DF85-DCA9-FF6BF8922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B9F256A-AF0C-95C6-37E0-42589922C8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9A604A-9721-BAE6-6EE5-58CCB3009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DF364-132E-4705-952E-81DE18A815B2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416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E0C23-35A7-7D7A-E3DF-55CA821B5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F23D5CF-4CF7-F238-9A1C-B8F13ED642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554458F-2FCB-F402-584F-3C6066963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A716C1-BD74-27A9-AC43-8E26AC1F94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DF364-132E-4705-952E-81DE18A815B2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74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7B6A9-BCB7-1F0A-8A39-A4BDA4A50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2DD470B-C4F4-890F-A8AB-74AE67B59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CA350EA-BEF0-CF41-E4E9-7D48C52CBA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59E217-7B5E-BDA5-8609-6768C5E5F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DF364-132E-4705-952E-81DE18A815B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11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C115D-C5D7-C1AA-72DB-FE1931C6A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DA6C8B8-726A-FE91-9937-933EAED1A9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4489523-6D16-B986-8BB7-AD647E6F6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BF555E-BB44-010E-2AE7-C0BC88F605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DF364-132E-4705-952E-81DE18A815B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65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13D15-252C-AC9C-1B31-B3A71C208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F3775B6-D098-F2C6-62A0-AB23C12353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BF96B85-1F30-AC32-E7D2-3ECEAF36E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2C2325-92D7-498B-DB28-215720646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DF364-132E-4705-952E-81DE18A815B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248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51238-E885-C578-8614-166D9F33E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DA0DC88-49B8-4237-1905-F3E33BB89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38B0D0-C59A-FA36-DA0E-C1DA51A1A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D841D4-B144-1D78-660D-F9EB70C42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DF364-132E-4705-952E-81DE18A815B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701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8CF94-B1B9-F25A-0549-8090F6369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47E137E-4EA2-22E3-1F7B-A1754E6C1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73D7E94-6D73-48F6-9DE3-E433D40DD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EA063E-1683-5635-C69A-CD3041E7DF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DF364-132E-4705-952E-81DE18A815B2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330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85474-8BC8-9356-4F89-410C7CF52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90ADE11-BB7B-0BE3-BC66-478F273A59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0F2F8FE-DC35-78FB-A1D4-6279A6C75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1B5052-67CD-BE97-6526-9AAC32CABF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DF364-132E-4705-952E-81DE18A815B2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546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FC695-9542-DB4E-E88D-604EA37FE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CD5F406-F591-64AB-0379-2135B9296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C738FE8-DF4F-3A2F-57AA-4F4F02463F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E48015-3A69-F5E1-E8F8-DE620A119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DF364-132E-4705-952E-81DE18A815B2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337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DB1A1-FA69-C9D6-F573-CD7D5396A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5C57C24-A1F7-1B0A-38E2-14C3988D88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1789FB1-4BE2-E468-D5C7-DD74B90EE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8DF9C7-8D5F-95A4-FBF4-95064AE59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DF364-132E-4705-952E-81DE18A815B2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86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29206A-F5A9-05C6-6E24-5816C86AD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562279-4C00-07AA-E02F-08B9AAD4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B38446-436C-45EF-7F8C-288FE610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80AE-7E64-4428-B5F4-326A85E0057B}" type="datetimeFigureOut">
              <a:rPr lang="fr-FR" smtClean="0"/>
              <a:t>15/03/2025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91F117-1515-0C00-0A55-DFA6EBE6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D105A8-A273-ED06-7B98-D3662744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C282-905F-41D1-8026-614E699B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25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A9CBE-8716-BB62-3FBC-5859E7AE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22C9F3A-8D67-7922-9B11-7D7B3E26C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A57C75-F586-6912-22AB-55CA85DC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80AE-7E64-4428-B5F4-326A85E0057B}" type="datetimeFigureOut">
              <a:rPr lang="fr-FR" smtClean="0"/>
              <a:t>15/03/2025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4172B8-783F-4F37-06CB-9344B8A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7CF4C5-FD91-43AC-1665-74556931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C282-905F-41D1-8026-614E699B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74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3A04C6E-9246-8551-61C0-8609F48A1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0B1056-68E7-93A5-EE76-A69F4BA62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37E06F-8371-49AB-86DF-D664BE9C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80AE-7E64-4428-B5F4-326A85E0057B}" type="datetimeFigureOut">
              <a:rPr lang="fr-FR" smtClean="0"/>
              <a:t>15/03/2025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47FB80-D3C2-C276-FC0E-4293BD0F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24B013-C1B7-8D5A-6AB1-59CD90A9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C282-905F-41D1-8026-614E699B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61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18C2C-5F44-E641-6604-A33C6853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E348C7-C688-2979-C7B7-E5C39572C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974BA8-B721-79F9-517A-87FCD3784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80AE-7E64-4428-B5F4-326A85E0057B}" type="datetimeFigureOut">
              <a:rPr lang="fr-FR" smtClean="0"/>
              <a:t>15/03/2025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26BA9B-BCE9-6C08-DE93-B4078D06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AA159-66FB-766A-D1F4-3D0AE1AA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C282-905F-41D1-8026-614E699B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17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45877-CA28-9269-54E6-3CF0A05BE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411889-0415-BB75-CBCA-3A9D2F3E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531CEA-5C05-1F78-6118-86E83E25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80AE-7E64-4428-B5F4-326A85E0057B}" type="datetimeFigureOut">
              <a:rPr lang="fr-FR" smtClean="0"/>
              <a:t>15/03/2025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44A1A3-77B3-9DC3-6310-E6D45CA1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04243F-807B-0ABF-1077-97AAE61F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C282-905F-41D1-8026-614E699B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34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6AE17F-3AE1-DAD2-BAE4-BF39B90C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7B3A1A-D286-B529-0CC4-FA265384B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E563E2-5037-85BE-7776-AC1E3F746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72F4C0-1B4F-ABF5-D1D9-2F3CDF22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80AE-7E64-4428-B5F4-326A85E0057B}" type="datetimeFigureOut">
              <a:rPr lang="fr-FR" smtClean="0"/>
              <a:t>15/03/2025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C5503B-26EC-675C-FF0C-5BD9AA7B0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DE29B7-1B5F-BA31-8A73-2BEB6FE6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C282-905F-41D1-8026-614E699B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32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610A81-AF98-60FB-8705-BAF40D27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D6E229-0DED-6419-AC9C-B86B4B6C6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778150-8C13-28B1-BB64-46170A8D4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5F0898-FC6F-7B6D-7403-1EE9EB796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2998E4B-1218-6629-C884-88F14556C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515E5D2-BC47-6F91-0448-1D497CF0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80AE-7E64-4428-B5F4-326A85E0057B}" type="datetimeFigureOut">
              <a:rPr lang="fr-FR" smtClean="0"/>
              <a:t>15/03/2025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79E1B8-E3DE-6E42-A323-10AE7F88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F80579D-234A-BB4D-CCB4-E97CFE713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C282-905F-41D1-8026-614E699B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88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D3D093-1755-863A-9B78-226A3413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6601180-F649-1509-4920-17120EBB8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80AE-7E64-4428-B5F4-326A85E0057B}" type="datetimeFigureOut">
              <a:rPr lang="fr-FR" smtClean="0"/>
              <a:t>15/03/2025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0E7BC8-7EF4-07EC-2E17-0884FDB6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CF741-C811-C718-0CEB-2DB864A6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C282-905F-41D1-8026-614E699B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69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4A880E-3504-E9E7-6CC5-1194B8080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80AE-7E64-4428-B5F4-326A85E0057B}" type="datetimeFigureOut">
              <a:rPr lang="fr-FR" smtClean="0"/>
              <a:t>15/03/2025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48F1F5-AFA8-FC70-396F-36311322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3CAFF4-7FCA-F5E9-17BE-A76BA9A5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C282-905F-41D1-8026-614E699B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26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F9B117-11E9-4F6E-2A2A-C078BA15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DA3B94-C058-6C5C-475C-6D515C708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B67547-7BAA-55BF-EB46-1BEF7CAB3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1CD0AA-7906-76ED-E0BB-B4D163544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80AE-7E64-4428-B5F4-326A85E0057B}" type="datetimeFigureOut">
              <a:rPr lang="fr-FR" smtClean="0"/>
              <a:t>15/03/2025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146105-9B0C-8D9F-F227-EED5065A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03A93F-D659-F065-8A00-53CD8850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C282-905F-41D1-8026-614E699B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26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B23095-C3DC-39B1-9813-D350D9C8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4BE1484-4D91-979E-006D-C4C4A24CBA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1D1543-F12C-5924-D847-2498D127A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D32CB3-C99D-A4F3-34AB-DD3B8756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80AE-7E64-4428-B5F4-326A85E0057B}" type="datetimeFigureOut">
              <a:rPr lang="fr-FR" smtClean="0"/>
              <a:t>15/03/2025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448393-B91A-C385-2F9D-F8DD004E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7E3346-4C29-37A5-D20E-D139D987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C282-905F-41D1-8026-614E699B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86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5A4514-1371-5795-E622-F7252C71B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AC038-CA68-99A5-3FC6-E737172CD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377797-BB97-3482-5546-21184188B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E380AE-7E64-4428-B5F4-326A85E0057B}" type="datetimeFigureOut">
              <a:rPr lang="fr-FR" smtClean="0"/>
              <a:t>15/03/2025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6CDBE8-6C76-72DE-85E7-6C821F69D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1A086C-9578-B292-B7F7-380DDD639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E7C282-905F-41D1-8026-614E699B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38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4.0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ugs.koha-community.org/bugzilla3/show_bug.cgi?id=39057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ugs.koha-community.org/bugzilla3/show_bug.cgi?id=3052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ugs.koha-community.org/bugzilla3/show_bug.cgi?id=39263" TargetMode="External"/><Relationship Id="rId4" Type="http://schemas.openxmlformats.org/officeDocument/2006/relationships/hyperlink" Target="https://bugs.koha-community.org/bugzilla3/show_bug.cgi?id=3934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ugs.koha-community.org/bugzilla3/show_bug.cgi?id=38289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ugs.koha-community.org/bugzilla3/show_bug.cgi?id=3052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ugs.koha-community.org/bugzilla3/show_bug.cgi?id=3514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s://bugs.koha-community.org/bugzilla3/show_bug.cgi?id=39125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ugs.koha-community.org/bugzilla3/show_bug.cgi?id=39127" TargetMode="External"/><Relationship Id="rId5" Type="http://schemas.openxmlformats.org/officeDocument/2006/relationships/hyperlink" Target="https://bugs.koha-community.org/bugzilla3/show_bug.cgi?id=33544" TargetMode="External"/><Relationship Id="rId4" Type="http://schemas.openxmlformats.org/officeDocument/2006/relationships/hyperlink" Target="https://bugs.koha-community.org/bugzilla3/show_bug.cgi?id=39342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bugs.koha-community.org/bugzilla3/show_bug.cgi?id=38719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bugs.koha-community.org/bugzilla3/show_bug.cgi?id=3934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ugs.koha-community.org/bugzilla3/show_bug.cgi?id=38370" TargetMode="External"/><Relationship Id="rId5" Type="http://schemas.openxmlformats.org/officeDocument/2006/relationships/hyperlink" Target="https://bugs.koha-community.org/bugzilla3/show_bug.cgi?id=38372" TargetMode="External"/><Relationship Id="rId4" Type="http://schemas.openxmlformats.org/officeDocument/2006/relationships/hyperlink" Target="https://bugs.koha-community.org/bugzilla3/show_bug.cgi?id=38591" TargetMode="External"/><Relationship Id="rId9" Type="http://schemas.openxmlformats.org/officeDocument/2006/relationships/hyperlink" Target="https://bugs.koha-community.org/bugzilla3/show_bug.cgi?id=3924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ugs.koha-community.org/bugzilla3/show_bug.cgi?id=3859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oha-fr.org/kohala/wp-content/uploads/2022/01/Utilisation_module_PEB_Koha_Lyon3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ugs.koha-community.org/bugzilla3/show_bug.cgi?id=3872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s://bugs.koha-community.org/bugzilla3/show_bug.cgi?id=38370" TargetMode="External"/><Relationship Id="rId4" Type="http://schemas.openxmlformats.org/officeDocument/2006/relationships/hyperlink" Target="https://bugs.koha-community.org/bugzilla3/show_bug.cgi?id=39264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bugs.koha-community.org/bugzilla3/show_bug.cgi?id=38369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bugs.koha-community.org/bugzilla3/show_bug.cgi?id=3837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ugs.koha-community.org/bugzilla3/show_bug.cgi?id=38590" TargetMode="Externa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koha-community.org/koha-community/channels/ill-workgrou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o488fh5ek4" TargetMode="External"/><Relationship Id="rId4" Type="http://schemas.openxmlformats.org/officeDocument/2006/relationships/hyperlink" Target="https://www.youtube.com/watch?v=ajR9T0xTvHA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printsdesk.com/login/login.aspx" TargetMode="External"/><Relationship Id="rId3" Type="http://schemas.openxmlformats.org/officeDocument/2006/relationships/hyperlink" Target="https://github.com/PTFS-Europe/koha-ill-bldss" TargetMode="External"/><Relationship Id="rId7" Type="http://schemas.openxmlformats.org/officeDocument/2006/relationships/hyperlink" Target="https://github.com/bywatersolutions/koha-plugin-rapido-ill" TargetMode="External"/><Relationship Id="rId2" Type="http://schemas.openxmlformats.org/officeDocument/2006/relationships/hyperlink" Target="https://gitlab.com/koha-community/plugins/koha-plugin-ill-koh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pid.exlibrisgroup.com/" TargetMode="External"/><Relationship Id="rId11" Type="http://schemas.openxmlformats.org/officeDocument/2006/relationships/hyperlink" Target="https://bugs.koha-community.org/bugzilla3/show_bug.cgi?id=19605" TargetMode="External"/><Relationship Id="rId5" Type="http://schemas.openxmlformats.org/officeDocument/2006/relationships/hyperlink" Target="https://www.iii.com/products/resource-sharing/" TargetMode="External"/><Relationship Id="rId10" Type="http://schemas.openxmlformats.org/officeDocument/2006/relationships/hyperlink" Target="https://gitlab.com/thekesolutions/plugins/koha-plugin-slnp-ill" TargetMode="External"/><Relationship Id="rId4" Type="http://schemas.openxmlformats.org/officeDocument/2006/relationships/hyperlink" Target="https://github.com/Libriotech/koha-illbackend-libris" TargetMode="External"/><Relationship Id="rId9" Type="http://schemas.openxmlformats.org/officeDocument/2006/relationships/hyperlink" Target="https://incdocs.libkey.io/choose-librar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ugs.koha-community.org/bugzilla3/show_bug.cgi?id=38340" TargetMode="External"/><Relationship Id="rId2" Type="http://schemas.openxmlformats.org/officeDocument/2006/relationships/hyperlink" Target="https://bugs.koha-community.org/bugzilla3/show_bug.cgi?id=3557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bugs.koha-community.org/bugzilla3/show_bug.cgi?id=3833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bes.fr/reseau-sudoc/sudoc-outils-et-services/peb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B23E36-EEED-DFF7-A67C-94D99961E0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400" dirty="0">
                <a:solidFill>
                  <a:srgbClr val="007EA1"/>
                </a:solidFill>
              </a:rPr>
              <a:t>Le module PEB de Koha :</a:t>
            </a:r>
            <a:br>
              <a:rPr lang="fr-FR" sz="4400" dirty="0">
                <a:solidFill>
                  <a:srgbClr val="007EA1"/>
                </a:solidFill>
              </a:rPr>
            </a:br>
            <a:r>
              <a:rPr lang="fr-FR" sz="4400" dirty="0">
                <a:solidFill>
                  <a:srgbClr val="007EA1"/>
                </a:solidFill>
              </a:rPr>
              <a:t>présentation et possibilités d’évolution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D4E2DA-BE15-F0A9-8DEA-82A4043BA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Symposium Koha, Nice, 18/3/2025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0744" y="4764220"/>
            <a:ext cx="4993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Mathieu Saby, </a:t>
            </a:r>
            <a:r>
              <a:rPr lang="fr-FR" dirty="0" err="1"/>
              <a:t>DiBSO</a:t>
            </a:r>
            <a:r>
              <a:rPr lang="fr-FR" dirty="0"/>
              <a:t> Université Côte d’Azur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C8B8DD-6C0F-8BD6-AB25-8B2AB20D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2" y="6027740"/>
            <a:ext cx="3362458" cy="77789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99BDBCC-020F-C947-DBEB-0BE4BAA32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52" y="6129036"/>
            <a:ext cx="2113937" cy="40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06A43AE-AA08-6DDA-4AAD-D5D44D2E9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430" y="5106554"/>
            <a:ext cx="2532166" cy="271650"/>
          </a:xfrm>
          <a:prstGeom prst="rect">
            <a:avLst/>
          </a:prstGeom>
        </p:spPr>
      </p:pic>
      <p:pic>
        <p:nvPicPr>
          <p:cNvPr id="1028" name="Picture 4" descr="CC-by">
            <a:extLst>
              <a:ext uri="{FF2B5EF4-FFF2-40B4-BE49-F238E27FC236}">
                <a16:creationId xmlns:a16="http://schemas.microsoft.com/office/drawing/2014/main" id="{10B7D176-06F0-23FA-E6DE-3316C5786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164" y="623585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54D6D58-1D7B-81EB-3A48-67320D7B6EDB}"/>
              </a:ext>
            </a:extLst>
          </p:cNvPr>
          <p:cNvSpPr txBox="1"/>
          <p:nvPr/>
        </p:nvSpPr>
        <p:spPr>
          <a:xfrm>
            <a:off x="9822426" y="6531125"/>
            <a:ext cx="236957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hlinkClick r:id="rId6"/>
              </a:rPr>
              <a:t>https://creativecommons.org/licenses/by-sa/4.0/</a:t>
            </a:r>
            <a:r>
              <a:rPr lang="fr-FR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118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A46FA-E503-014E-9CCC-AE60C4E04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B11C9E-1CCB-DE51-9170-E5328E30E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6" y="209550"/>
            <a:ext cx="11249640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OPAC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839241-A8E7-F20B-8EE1-6F01DFDBD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143000"/>
            <a:ext cx="11553825" cy="55054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5FA2E2B-EB37-6798-4833-43ED484D9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143000"/>
            <a:ext cx="11027664" cy="145411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7F2BE9C-5F28-B41F-18AD-307832C14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2797731"/>
            <a:ext cx="6768181" cy="3650104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77F938B-B5F9-BC62-C94E-0F3D1C33FE58}"/>
              </a:ext>
            </a:extLst>
          </p:cNvPr>
          <p:cNvCxnSpPr/>
          <p:nvPr/>
        </p:nvCxnSpPr>
        <p:spPr>
          <a:xfrm>
            <a:off x="1261872" y="1746504"/>
            <a:ext cx="0" cy="10512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69678D65-AD6F-A250-429E-A4B70E551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695" y="4346132"/>
            <a:ext cx="1177821" cy="157828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C41E66E-8010-6AF9-2F83-622B765C4D7E}"/>
              </a:ext>
            </a:extLst>
          </p:cNvPr>
          <p:cNvSpPr txBox="1"/>
          <p:nvPr/>
        </p:nvSpPr>
        <p:spPr>
          <a:xfrm>
            <a:off x="6867143" y="2727321"/>
            <a:ext cx="451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Problème de traduction (en cours de résolution)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3A75615-A705-69DD-CD60-800BD3EC35A9}"/>
              </a:ext>
            </a:extLst>
          </p:cNvPr>
          <p:cNvSpPr txBox="1"/>
          <p:nvPr/>
        </p:nvSpPr>
        <p:spPr>
          <a:xfrm>
            <a:off x="7521883" y="3794858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Type de documents (liste non personnalisable)</a:t>
            </a:r>
          </a:p>
          <a:p>
            <a:endParaRPr lang="fr-FR" sz="1600" dirty="0">
              <a:solidFill>
                <a:srgbClr val="0070C0"/>
              </a:solidFill>
            </a:endParaRPr>
          </a:p>
          <a:p>
            <a:r>
              <a:rPr lang="fr-FR" sz="1600" dirty="0">
                <a:solidFill>
                  <a:srgbClr val="0070C0"/>
                </a:solidFill>
              </a:rPr>
              <a:t>Comportement de Koha différent en fonction du type</a:t>
            </a:r>
          </a:p>
          <a:p>
            <a:r>
              <a:rPr lang="fr-FR" sz="1600" dirty="0">
                <a:solidFill>
                  <a:srgbClr val="0070C0"/>
                </a:solidFill>
              </a:rPr>
              <a:t>- Informations bibliographiques plus ou moins détaillées</a:t>
            </a:r>
          </a:p>
          <a:p>
            <a:r>
              <a:rPr lang="fr-FR" sz="1600" dirty="0">
                <a:solidFill>
                  <a:srgbClr val="0070C0"/>
                </a:solidFill>
              </a:rPr>
              <a:t>- Création de notice si type Book</a:t>
            </a:r>
          </a:p>
          <a:p>
            <a:endParaRPr lang="fr-FR" sz="1600" dirty="0">
              <a:solidFill>
                <a:srgbClr val="0070C0"/>
              </a:solidFill>
            </a:endParaRPr>
          </a:p>
          <a:p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à créer pour demander personnalisation de la liste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F65C8CA-0F3A-A62E-1011-A32BBD0DD7CC}"/>
              </a:ext>
            </a:extLst>
          </p:cNvPr>
          <p:cNvSpPr txBox="1"/>
          <p:nvPr/>
        </p:nvSpPr>
        <p:spPr>
          <a:xfrm>
            <a:off x="1525480" y="5224703"/>
            <a:ext cx="5149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Champs supplémentaires possibles, mais au choix de l’usager =&gt; pas adapté si la bibliothèque souhaite imposer de nouveaux champs dans toutes les demandes. Voir 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  <a:hlinkClick r:id="rId5"/>
              </a:rPr>
              <a:t>39057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445AF61-164C-6B6A-B477-757B65C5D306}"/>
              </a:ext>
            </a:extLst>
          </p:cNvPr>
          <p:cNvSpPr txBox="1"/>
          <p:nvPr/>
        </p:nvSpPr>
        <p:spPr>
          <a:xfrm>
            <a:off x="4275224" y="841935"/>
            <a:ext cx="451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Nouvelle demande</a:t>
            </a:r>
          </a:p>
        </p:txBody>
      </p:sp>
    </p:spTree>
    <p:extLst>
      <p:ext uri="{BB962C8B-B14F-4D97-AF65-F5344CB8AC3E}">
        <p14:creationId xmlns:p14="http://schemas.microsoft.com/office/powerpoint/2010/main" val="203515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BD1A8-2F36-32C9-8C71-DD25335EC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7D9B3-34C4-ACC7-6DD3-43EB7B25E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OPAC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A64FB6B-FDA2-30FD-2741-EDA49AE48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115567"/>
            <a:ext cx="6497807" cy="412279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172BB2C-1307-69E9-81DF-DAFAFC20E2C4}"/>
              </a:ext>
            </a:extLst>
          </p:cNvPr>
          <p:cNvSpPr txBox="1"/>
          <p:nvPr/>
        </p:nvSpPr>
        <p:spPr>
          <a:xfrm>
            <a:off x="6922007" y="1392920"/>
            <a:ext cx="526999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Suite du formulaire pour un livre</a:t>
            </a:r>
          </a:p>
          <a:p>
            <a:endParaRPr lang="fr-FR" sz="1400" dirty="0">
              <a:solidFill>
                <a:srgbClr val="0070C0"/>
              </a:solidFill>
            </a:endParaRPr>
          </a:p>
          <a:p>
            <a:r>
              <a:rPr lang="fr-FR" sz="1600" dirty="0">
                <a:solidFill>
                  <a:srgbClr val="0070C0"/>
                </a:solidFill>
              </a:rPr>
              <a:t>Tous les champs sont facultatifs (sauf en personnalisant via </a:t>
            </a:r>
            <a:r>
              <a:rPr lang="fr-FR" sz="1600" dirty="0" err="1">
                <a:solidFill>
                  <a:srgbClr val="0070C0"/>
                </a:solidFill>
              </a:rPr>
              <a:t>Jquery</a:t>
            </a:r>
            <a:r>
              <a:rPr lang="fr-FR" sz="1600" dirty="0">
                <a:solidFill>
                  <a:srgbClr val="0070C0"/>
                </a:solidFill>
              </a:rPr>
              <a:t>)</a:t>
            </a:r>
          </a:p>
          <a:p>
            <a:endParaRPr lang="fr-FR" sz="1600" dirty="0">
              <a:solidFill>
                <a:srgbClr val="0070C0"/>
              </a:solidFill>
            </a:endParaRPr>
          </a:p>
          <a:p>
            <a:r>
              <a:rPr lang="fr-FR" sz="1600" dirty="0">
                <a:solidFill>
                  <a:srgbClr val="0070C0"/>
                </a:solidFill>
              </a:rPr>
              <a:t>Pas possible d’en cacher certains (sauf en personnalisant via </a:t>
            </a:r>
            <a:r>
              <a:rPr lang="fr-FR" sz="1600" dirty="0" err="1">
                <a:solidFill>
                  <a:srgbClr val="0070C0"/>
                </a:solidFill>
              </a:rPr>
              <a:t>Jquery</a:t>
            </a:r>
            <a:r>
              <a:rPr lang="fr-FR" sz="1600" dirty="0">
                <a:solidFill>
                  <a:srgbClr val="0070C0"/>
                </a:solidFill>
              </a:rPr>
              <a:t>)</a:t>
            </a:r>
          </a:p>
          <a:p>
            <a:endParaRPr lang="fr-FR" sz="1600" dirty="0">
              <a:solidFill>
                <a:srgbClr val="0070C0"/>
              </a:solidFill>
            </a:endParaRPr>
          </a:p>
          <a:p>
            <a:r>
              <a:rPr lang="fr-FR" sz="1600" dirty="0">
                <a:solidFill>
                  <a:srgbClr val="0070C0"/>
                </a:solidFill>
              </a:rPr>
              <a:t>Voir 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  <a:hlinkClick r:id="rId3"/>
              </a:rPr>
              <a:t>30521</a:t>
            </a:r>
            <a:endParaRPr lang="fr-FR" sz="1600" dirty="0">
              <a:solidFill>
                <a:srgbClr val="0070C0"/>
              </a:solidFill>
            </a:endParaRPr>
          </a:p>
          <a:p>
            <a:endParaRPr lang="fr-FR" sz="1600" dirty="0">
              <a:solidFill>
                <a:srgbClr val="0070C0"/>
              </a:solidFill>
            </a:endParaRPr>
          </a:p>
          <a:p>
            <a:endParaRPr lang="fr-FR" sz="1400" dirty="0">
              <a:solidFill>
                <a:srgbClr val="0070C0"/>
              </a:solidFill>
            </a:endParaRPr>
          </a:p>
          <a:p>
            <a:endParaRPr lang="fr-FR" sz="1400" dirty="0">
              <a:solidFill>
                <a:srgbClr val="0070C0"/>
              </a:solidFill>
            </a:endParaRPr>
          </a:p>
          <a:p>
            <a:endParaRPr lang="fr-F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8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83E4F-9B80-8B6A-D182-B63E33353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578E82-64E9-F479-1B8E-F1CB129F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OPAC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F79035E-45CA-4B20-1EC9-B15C3A1A72A7}"/>
              </a:ext>
            </a:extLst>
          </p:cNvPr>
          <p:cNvSpPr txBox="1"/>
          <p:nvPr/>
        </p:nvSpPr>
        <p:spPr>
          <a:xfrm>
            <a:off x="6922007" y="1392920"/>
            <a:ext cx="491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Exemple de formulaire pour une thèse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E1205B1-7DD5-2342-134C-E4A3624F1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0" y="1115567"/>
            <a:ext cx="6676178" cy="22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64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01D32-E6E4-3A81-F951-D06018A98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D0A953-86AD-612B-D724-F851854D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OPAC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05D3AB-BF03-D759-215B-6DFEF34B76B1}"/>
              </a:ext>
            </a:extLst>
          </p:cNvPr>
          <p:cNvSpPr txBox="1"/>
          <p:nvPr/>
        </p:nvSpPr>
        <p:spPr>
          <a:xfrm>
            <a:off x="6922007" y="1392920"/>
            <a:ext cx="491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Exemple de formulaire pour un chapitre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EFB589D-15C8-172D-682B-9DC524318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70" y="1100708"/>
            <a:ext cx="5864030" cy="508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5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58F22-7534-808E-B07D-22D162E76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0A577-749B-7DD8-A0B2-968E5DA82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OPAC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1F066E-D6E5-5F59-2DBB-CC153E126422}"/>
              </a:ext>
            </a:extLst>
          </p:cNvPr>
          <p:cNvSpPr txBox="1"/>
          <p:nvPr/>
        </p:nvSpPr>
        <p:spPr>
          <a:xfrm>
            <a:off x="6922007" y="1392920"/>
            <a:ext cx="491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Exemple de formulaire pour un article de revue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7F9D602-E1CC-DBDC-C8E4-FB3EE544E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98" y="1078657"/>
            <a:ext cx="5877653" cy="427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67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47B29-7C3C-41C2-EA39-EC80531C1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067B4-B2E0-3E14-8271-BBF8A804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OPAC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825D36-3914-F9EE-5EFF-C7893FC910C0}"/>
              </a:ext>
            </a:extLst>
          </p:cNvPr>
          <p:cNvSpPr txBox="1"/>
          <p:nvPr/>
        </p:nvSpPr>
        <p:spPr>
          <a:xfrm>
            <a:off x="352425" y="1018016"/>
            <a:ext cx="491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Liste des demandes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440762-392A-1310-18C9-6D0CD0DD4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42" y="1875154"/>
            <a:ext cx="10527792" cy="237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78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0EAFF-DB8B-764F-7CE0-8350F5328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05624D-3634-5014-D490-84D77F6AF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OPAC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8153197-C0FA-1895-8DB6-3AF3936592FE}"/>
              </a:ext>
            </a:extLst>
          </p:cNvPr>
          <p:cNvSpPr txBox="1"/>
          <p:nvPr/>
        </p:nvSpPr>
        <p:spPr>
          <a:xfrm>
            <a:off x="352425" y="956767"/>
            <a:ext cx="491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Détail d’une demande de livre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270B10-1B96-ECB1-ECB9-521ECA15B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326099"/>
            <a:ext cx="9577284" cy="554109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C835D7D-6C8F-7C09-EBE7-89868E871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728" y="755818"/>
            <a:ext cx="5991280" cy="1836270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5649995-4C4B-6CA1-A8D1-7E0D6D1A6311}"/>
              </a:ext>
            </a:extLst>
          </p:cNvPr>
          <p:cNvCxnSpPr/>
          <p:nvPr/>
        </p:nvCxnSpPr>
        <p:spPr>
          <a:xfrm flipV="1">
            <a:off x="2395728" y="1695431"/>
            <a:ext cx="1965960" cy="74601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52B18ABB-DA48-7CE9-C7FC-413FDB9C98A2}"/>
              </a:ext>
            </a:extLst>
          </p:cNvPr>
          <p:cNvSpPr txBox="1"/>
          <p:nvPr/>
        </p:nvSpPr>
        <p:spPr>
          <a:xfrm>
            <a:off x="3626427" y="2658782"/>
            <a:ext cx="83542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Une notice a été créée, avec la grille « Catalogage rapide ». Koha y rattachera un exemplaire fictif quand le lecteur empruntera le document</a:t>
            </a:r>
          </a:p>
          <a:p>
            <a:endParaRPr lang="fr-FR" sz="1600" dirty="0">
              <a:solidFill>
                <a:srgbClr val="0070C0"/>
              </a:solidFill>
            </a:endParaRPr>
          </a:p>
          <a:p>
            <a:r>
              <a:rPr lang="fr-FR" sz="1600" dirty="0">
                <a:solidFill>
                  <a:srgbClr val="0070C0"/>
                </a:solidFill>
              </a:rPr>
              <a:t>Visible à l’OPAC. Pas de mécanisme pour la masquer automatiquement (ou alors prévu mais ne fonctionne pas). Est-ce bien utile pour le lecteur d’afficher cette notice? Voir 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  <a:hlinkClick r:id="rId4"/>
              </a:rPr>
              <a:t>39341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</a:p>
          <a:p>
            <a:endParaRPr lang="fr-FR" sz="1600" dirty="0">
              <a:solidFill>
                <a:srgbClr val="0070C0"/>
              </a:solidFill>
            </a:endParaRPr>
          </a:p>
          <a:p>
            <a:r>
              <a:rPr lang="fr-FR" sz="1600" dirty="0">
                <a:solidFill>
                  <a:srgbClr val="0070C0"/>
                </a:solidFill>
              </a:rPr>
              <a:t>Il manque un mécanisme pour supprimer la notice et l’exemplaire une fois le document retourné à l’établissement fournisseur. Voir 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  <a:hlinkClick r:id="rId5"/>
              </a:rPr>
              <a:t>39263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2128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B542E-ED98-0BAC-746F-971E2B9EF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458B96-97A2-9B90-B4A0-0C3E05506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OPAC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F203ED-CB42-A214-E8D8-7600AE2353C2}"/>
              </a:ext>
            </a:extLst>
          </p:cNvPr>
          <p:cNvSpPr txBox="1"/>
          <p:nvPr/>
        </p:nvSpPr>
        <p:spPr>
          <a:xfrm>
            <a:off x="352425" y="956767"/>
            <a:ext cx="491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Détail d’une demande d’article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97F788-C210-3E53-300A-00A40DA4C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80" y="1344047"/>
            <a:ext cx="9041360" cy="536006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6F295C0-3463-3B66-8668-1C8B85BB7CDC}"/>
              </a:ext>
            </a:extLst>
          </p:cNvPr>
          <p:cNvSpPr txBox="1"/>
          <p:nvPr/>
        </p:nvSpPr>
        <p:spPr>
          <a:xfrm>
            <a:off x="1321689" y="6238986"/>
            <a:ext cx="4917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Les modifications ne portent que sur les notes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582C72-159B-7E5D-9005-36022662CBBD}"/>
              </a:ext>
            </a:extLst>
          </p:cNvPr>
          <p:cNvSpPr txBox="1"/>
          <p:nvPr/>
        </p:nvSpPr>
        <p:spPr>
          <a:xfrm>
            <a:off x="4250000" y="1613118"/>
            <a:ext cx="692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Pas de création de notice bib pour un article</a:t>
            </a:r>
          </a:p>
          <a:p>
            <a:r>
              <a:rPr lang="fr-FR" sz="1600" dirty="0">
                <a:solidFill>
                  <a:srgbClr val="0070C0"/>
                </a:solidFill>
              </a:rPr>
              <a:t>Mais pas non plus pour les thèses ou les DVD...</a:t>
            </a:r>
          </a:p>
          <a:p>
            <a:r>
              <a:rPr lang="fr-FR" sz="1600" dirty="0">
                <a:solidFill>
                  <a:srgbClr val="0070C0"/>
                </a:solidFill>
              </a:rPr>
              <a:t>Il faudrait que ça soit paramétrable. Voir 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  <a:hlinkClick r:id="rId3"/>
              </a:rPr>
              <a:t>38289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3315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B0028-31A7-4370-6512-94E88CC08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DC905-F7EF-488D-AD96-79B864555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OPAC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09245D-C6FE-B93E-B17D-ED4A57A931FB}"/>
              </a:ext>
            </a:extLst>
          </p:cNvPr>
          <p:cNvSpPr txBox="1"/>
          <p:nvPr/>
        </p:nvSpPr>
        <p:spPr>
          <a:xfrm>
            <a:off x="352425" y="956767"/>
            <a:ext cx="491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Compte lecteur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9D04292-E13B-8DBA-242E-A740F34D9DE7}"/>
              </a:ext>
            </a:extLst>
          </p:cNvPr>
          <p:cNvSpPr txBox="1"/>
          <p:nvPr/>
        </p:nvSpPr>
        <p:spPr>
          <a:xfrm>
            <a:off x="1205047" y="5444449"/>
            <a:ext cx="9663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Une fois la demande gérée par la bibliothèque et le livre livré par le fournisseur,</a:t>
            </a:r>
          </a:p>
          <a:p>
            <a:r>
              <a:rPr lang="fr-FR" sz="1600" dirty="0">
                <a:solidFill>
                  <a:srgbClr val="0070C0"/>
                </a:solidFill>
              </a:rPr>
              <a:t>le livre est prêté au lecteur et apparait dans sa liste de prêts en cours, avec la date de retour prévue</a:t>
            </a:r>
          </a:p>
          <a:p>
            <a:r>
              <a:rPr lang="fr-FR" sz="1600" dirty="0">
                <a:solidFill>
                  <a:srgbClr val="0070C0"/>
                </a:solidFill>
              </a:rPr>
              <a:t>Il reçoit un rappel (mais non personnalisé) en cas de retard. Il serait intéressant de pouvoir le personnaliser (peut être pas besoin de développement pour ça?)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2AA10DD-3862-281E-CDE5-4AB4B038B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2060200"/>
            <a:ext cx="10893743" cy="2911758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5923194-1FEE-981B-B415-0E29C4BB6074}"/>
              </a:ext>
            </a:extLst>
          </p:cNvPr>
          <p:cNvCxnSpPr>
            <a:cxnSpLocks/>
          </p:cNvCxnSpPr>
          <p:nvPr/>
        </p:nvCxnSpPr>
        <p:spPr>
          <a:xfrm>
            <a:off x="1673352" y="4462272"/>
            <a:ext cx="566928" cy="98217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341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AFFBA-961F-368F-2741-6C1C2FAB0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781158-C9AB-14F8-8F3B-2B37C6F3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interface pro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D4E76F8-907E-6856-2047-7786068F0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Accueil de Koha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6B5C116-A458-4277-4A91-9517B0661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78654"/>
            <a:ext cx="10934700" cy="446266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B526D66-FA8E-E93C-B1F4-625F31C8E443}"/>
              </a:ext>
            </a:extLst>
          </p:cNvPr>
          <p:cNvSpPr txBox="1"/>
          <p:nvPr/>
        </p:nvSpPr>
        <p:spPr>
          <a:xfrm>
            <a:off x="352425" y="5975913"/>
            <a:ext cx="1131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Comment être prévenu que des demandes sont à traiter ?</a:t>
            </a:r>
          </a:p>
          <a:p>
            <a:r>
              <a:rPr lang="fr-FR" dirty="0">
                <a:solidFill>
                  <a:srgbClr val="0070C0"/>
                </a:solidFill>
              </a:rPr>
              <a:t>Il faudrait des alertes en bas de page (voir </a:t>
            </a:r>
            <a:r>
              <a:rPr lang="fr-FR" sz="1800" dirty="0" err="1">
                <a:solidFill>
                  <a:srgbClr val="0070C0"/>
                </a:solidFill>
              </a:rPr>
              <a:t>bz</a:t>
            </a:r>
            <a:r>
              <a:rPr lang="fr-FR" sz="1800" dirty="0">
                <a:solidFill>
                  <a:srgbClr val="0070C0"/>
                </a:solidFill>
              </a:rPr>
              <a:t> </a:t>
            </a:r>
            <a:r>
              <a:rPr lang="fr-FR" sz="1800" dirty="0">
                <a:solidFill>
                  <a:srgbClr val="0070C0"/>
                </a:solidFill>
                <a:hlinkClick r:id="rId3"/>
              </a:rPr>
              <a:t>30521</a:t>
            </a:r>
            <a:r>
              <a:rPr lang="fr-FR" sz="1800" dirty="0">
                <a:solidFill>
                  <a:srgbClr val="0070C0"/>
                </a:solidFill>
              </a:rPr>
              <a:t>) et par mail (voir </a:t>
            </a:r>
            <a:r>
              <a:rPr lang="fr-FR" sz="1800" dirty="0" err="1">
                <a:solidFill>
                  <a:srgbClr val="0070C0"/>
                </a:solidFill>
              </a:rPr>
              <a:t>bz</a:t>
            </a:r>
            <a:r>
              <a:rPr lang="fr-FR" sz="1800" dirty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  <a:hlinkClick r:id="rId4"/>
              </a:rPr>
              <a:t>35143</a:t>
            </a:r>
            <a:r>
              <a:rPr lang="fr-FR" dirty="0">
                <a:solidFill>
                  <a:srgbClr val="0070C0"/>
                </a:solidFill>
              </a:rPr>
              <a:t>) comme pour les suggestions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F48CB2-6F8F-79F5-0B23-3452C64C5249}"/>
              </a:ext>
            </a:extLst>
          </p:cNvPr>
          <p:cNvSpPr/>
          <p:nvPr/>
        </p:nvSpPr>
        <p:spPr>
          <a:xfrm>
            <a:off x="367666" y="4929605"/>
            <a:ext cx="3273552" cy="3905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0433F8C-B684-B15B-9F4F-EDA946349FBF}"/>
              </a:ext>
            </a:extLst>
          </p:cNvPr>
          <p:cNvCxnSpPr>
            <a:cxnSpLocks/>
          </p:cNvCxnSpPr>
          <p:nvPr/>
        </p:nvCxnSpPr>
        <p:spPr>
          <a:xfrm>
            <a:off x="3641218" y="5129746"/>
            <a:ext cx="64922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AE74076C-AEBD-8BEE-F276-CBC42EEFC291}"/>
              </a:ext>
            </a:extLst>
          </p:cNvPr>
          <p:cNvSpPr txBox="1"/>
          <p:nvPr/>
        </p:nvSpPr>
        <p:spPr>
          <a:xfrm>
            <a:off x="4290442" y="4986376"/>
            <a:ext cx="18055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Accueil du module</a:t>
            </a:r>
          </a:p>
        </p:txBody>
      </p:sp>
    </p:spTree>
    <p:extLst>
      <p:ext uri="{BB962C8B-B14F-4D97-AF65-F5344CB8AC3E}">
        <p14:creationId xmlns:p14="http://schemas.microsoft.com/office/powerpoint/2010/main" val="420268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AFC91-B859-310D-1AAA-4EDEB3978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723D7-502C-DC4C-C463-F76DDDAE9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007EA1"/>
                </a:solidFill>
              </a:rPr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9F40A3-E5B4-DDC8-A396-E35260DDD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143000"/>
            <a:ext cx="11553825" cy="550545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fr-FR" sz="2400" b="1" dirty="0"/>
              <a:t>Présentation et historique du module</a:t>
            </a:r>
          </a:p>
          <a:p>
            <a:pPr marL="457200" indent="-457200">
              <a:buAutoNum type="arabicPeriod"/>
            </a:pPr>
            <a:r>
              <a:rPr lang="fr-FR" sz="2400" b="1" dirty="0"/>
              <a:t>Fonctionnement et propositions d’améliorations</a:t>
            </a:r>
          </a:p>
        </p:txBody>
      </p:sp>
    </p:spTree>
    <p:extLst>
      <p:ext uri="{BB962C8B-B14F-4D97-AF65-F5344CB8AC3E}">
        <p14:creationId xmlns:p14="http://schemas.microsoft.com/office/powerpoint/2010/main" val="3978663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96D62-456E-17ED-6380-F2D9DD810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>
            <a:extLst>
              <a:ext uri="{FF2B5EF4-FFF2-40B4-BE49-F238E27FC236}">
                <a16:creationId xmlns:a16="http://schemas.microsoft.com/office/drawing/2014/main" id="{2BE2733F-5E8B-15C8-2408-951734B19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610658"/>
            <a:ext cx="11620500" cy="43195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E68988-7C5D-43DE-2A66-B3A0DD183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interface pro</a:t>
            </a:r>
            <a:endParaRPr lang="fr-FR" sz="3200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1C2EA7C-631E-1909-DE7E-4D7A0EA24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Accueil du module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2E43C5-AF93-70E9-41C1-8BCEDBB020B5}"/>
              </a:ext>
            </a:extLst>
          </p:cNvPr>
          <p:cNvSpPr/>
          <p:nvPr/>
        </p:nvSpPr>
        <p:spPr>
          <a:xfrm>
            <a:off x="2383919" y="1948987"/>
            <a:ext cx="1109090" cy="2730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2DD3A060-EE28-6CE9-1D47-5F509E42DBA7}"/>
              </a:ext>
            </a:extLst>
          </p:cNvPr>
          <p:cNvCxnSpPr>
            <a:cxnSpLocks/>
          </p:cNvCxnSpPr>
          <p:nvPr/>
        </p:nvCxnSpPr>
        <p:spPr>
          <a:xfrm flipV="1">
            <a:off x="3493009" y="1333500"/>
            <a:ext cx="868679" cy="62923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70AD6725-F7F9-85E2-0920-9D5639774B64}"/>
              </a:ext>
            </a:extLst>
          </p:cNvPr>
          <p:cNvSpPr txBox="1"/>
          <p:nvPr/>
        </p:nvSpPr>
        <p:spPr>
          <a:xfrm>
            <a:off x="4361687" y="1048683"/>
            <a:ext cx="76112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Possibilité de faire une demande depuis l’interface pro.</a:t>
            </a:r>
          </a:p>
          <a:p>
            <a:r>
              <a:rPr lang="fr-FR" sz="1600" dirty="0">
                <a:solidFill>
                  <a:srgbClr val="0070C0"/>
                </a:solidFill>
              </a:rPr>
              <a:t>Même logique que depuis l’OPAC</a:t>
            </a:r>
          </a:p>
        </p:txBody>
      </p:sp>
    </p:spTree>
    <p:extLst>
      <p:ext uri="{BB962C8B-B14F-4D97-AF65-F5344CB8AC3E}">
        <p14:creationId xmlns:p14="http://schemas.microsoft.com/office/powerpoint/2010/main" val="1528004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33094-735B-B327-4C1B-B3C8A0FA7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>
            <a:extLst>
              <a:ext uri="{FF2B5EF4-FFF2-40B4-BE49-F238E27FC236}">
                <a16:creationId xmlns:a16="http://schemas.microsoft.com/office/drawing/2014/main" id="{A2DC42BD-D4A7-8AE3-3DB0-51C7674B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610658"/>
            <a:ext cx="11620500" cy="43195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F9FF6E-3B7A-C5EE-5486-62C95AF26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interface pro</a:t>
            </a:r>
            <a:endParaRPr lang="fr-FR" sz="3200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F5A618D-92F5-0471-AFCE-2DFC9481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Accueil du module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2072608-8FF6-71DD-A230-325E5F7FA4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494" t="23281" b="44966"/>
          <a:stretch/>
        </p:blipFill>
        <p:spPr>
          <a:xfrm>
            <a:off x="7843647" y="1602522"/>
            <a:ext cx="4085082" cy="8652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36C41F7-6C8B-8F87-4C07-5FE00BA179CF}"/>
              </a:ext>
            </a:extLst>
          </p:cNvPr>
          <p:cNvSpPr/>
          <p:nvPr/>
        </p:nvSpPr>
        <p:spPr>
          <a:xfrm>
            <a:off x="352425" y="4790290"/>
            <a:ext cx="1791742" cy="385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85EE4DB-50BF-F38F-F936-58E02D436AAA}"/>
              </a:ext>
            </a:extLst>
          </p:cNvPr>
          <p:cNvCxnSpPr>
            <a:cxnSpLocks/>
          </p:cNvCxnSpPr>
          <p:nvPr/>
        </p:nvCxnSpPr>
        <p:spPr>
          <a:xfrm>
            <a:off x="2137791" y="4983581"/>
            <a:ext cx="358521" cy="84480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A64DD7BE-980D-E207-728B-59916F9DF67A}"/>
              </a:ext>
            </a:extLst>
          </p:cNvPr>
          <p:cNvSpPr txBox="1"/>
          <p:nvPr/>
        </p:nvSpPr>
        <p:spPr>
          <a:xfrm>
            <a:off x="2112265" y="5828389"/>
            <a:ext cx="43321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Il faudrait un filtre par défaut sur la bibliothèque de connexion (Voir 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  <a:hlinkClick r:id="rId4"/>
              </a:rPr>
              <a:t>39342</a:t>
            </a:r>
            <a:r>
              <a:rPr lang="fr-FR" sz="1600" dirty="0">
                <a:solidFill>
                  <a:srgbClr val="0070C0"/>
                </a:solidFill>
              </a:rPr>
              <a:t> )</a:t>
            </a:r>
            <a:endParaRPr lang="fr-FR" sz="1600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9E4E2F-B28D-A527-8D3A-249C2E235585}"/>
              </a:ext>
            </a:extLst>
          </p:cNvPr>
          <p:cNvSpPr/>
          <p:nvPr/>
        </p:nvSpPr>
        <p:spPr>
          <a:xfrm>
            <a:off x="7788022" y="1610658"/>
            <a:ext cx="4085081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9C5D419-43E2-769B-EB34-171FB24B3DB2}"/>
              </a:ext>
            </a:extLst>
          </p:cNvPr>
          <p:cNvCxnSpPr>
            <a:cxnSpLocks/>
          </p:cNvCxnSpPr>
          <p:nvPr/>
        </p:nvCxnSpPr>
        <p:spPr>
          <a:xfrm>
            <a:off x="6301359" y="5421567"/>
            <a:ext cx="421526" cy="66490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554CA40-F2DA-7E32-E74E-A18F0CF14672}"/>
              </a:ext>
            </a:extLst>
          </p:cNvPr>
          <p:cNvSpPr txBox="1"/>
          <p:nvPr/>
        </p:nvSpPr>
        <p:spPr>
          <a:xfrm>
            <a:off x="6839712" y="776749"/>
            <a:ext cx="526694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Tableau trop large. Voir 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  <a:hlinkClick r:id="rId5"/>
              </a:rPr>
              <a:t>33544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</a:p>
          <a:p>
            <a:r>
              <a:rPr lang="fr-FR" sz="1600" dirty="0">
                <a:solidFill>
                  <a:srgbClr val="0070C0"/>
                </a:solidFill>
              </a:rPr>
              <a:t>Mais possibilité de masquer des colonnes</a:t>
            </a:r>
          </a:p>
          <a:p>
            <a:r>
              <a:rPr lang="fr-FR" sz="1600" dirty="0">
                <a:solidFill>
                  <a:srgbClr val="0070C0"/>
                </a:solidFill>
              </a:rPr>
              <a:t>Problème plus général d’ergonomie des tableaux. Voir 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  <a:hlinkClick r:id="rId6"/>
              </a:rPr>
              <a:t>39127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867461-6816-A573-159A-D4856D09E333}"/>
              </a:ext>
            </a:extLst>
          </p:cNvPr>
          <p:cNvSpPr/>
          <p:nvPr/>
        </p:nvSpPr>
        <p:spPr>
          <a:xfrm>
            <a:off x="326898" y="2962877"/>
            <a:ext cx="1785366" cy="3107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1119BA4-BD0B-A56A-5BF9-901BE31F462C}"/>
              </a:ext>
            </a:extLst>
          </p:cNvPr>
          <p:cNvCxnSpPr>
            <a:cxnSpLocks/>
          </p:cNvCxnSpPr>
          <p:nvPr/>
        </p:nvCxnSpPr>
        <p:spPr>
          <a:xfrm flipV="1">
            <a:off x="2112264" y="1610658"/>
            <a:ext cx="604647" cy="139073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992D4063-311F-5B14-05F1-39A5AE7D87E8}"/>
              </a:ext>
            </a:extLst>
          </p:cNvPr>
          <p:cNvSpPr txBox="1"/>
          <p:nvPr/>
        </p:nvSpPr>
        <p:spPr>
          <a:xfrm>
            <a:off x="2716910" y="1252420"/>
            <a:ext cx="40059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Certains statuts (terminé...) peuvent être masqués par défaut via une </a:t>
            </a:r>
            <a:r>
              <a:rPr lang="fr-FR" sz="1600" dirty="0" err="1">
                <a:solidFill>
                  <a:srgbClr val="0070C0"/>
                </a:solidFill>
              </a:rPr>
              <a:t>syspref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6C9229D-41DA-669D-2C44-D5B00DBED53A}"/>
              </a:ext>
            </a:extLst>
          </p:cNvPr>
          <p:cNvSpPr txBox="1"/>
          <p:nvPr/>
        </p:nvSpPr>
        <p:spPr>
          <a:xfrm>
            <a:off x="6444426" y="6134572"/>
            <a:ext cx="451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Problème de traduction (en cours de résolution)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AD3F37C4-B329-46DF-A31C-7A7913D941F6}"/>
              </a:ext>
            </a:extLst>
          </p:cNvPr>
          <p:cNvCxnSpPr>
            <a:cxnSpLocks/>
          </p:cNvCxnSpPr>
          <p:nvPr/>
        </p:nvCxnSpPr>
        <p:spPr>
          <a:xfrm flipH="1" flipV="1">
            <a:off x="11381232" y="2454018"/>
            <a:ext cx="286512" cy="85288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E780B1FE-1BDF-C11B-83CC-73D10301BA54}"/>
              </a:ext>
            </a:extLst>
          </p:cNvPr>
          <p:cNvCxnSpPr>
            <a:cxnSpLocks/>
          </p:cNvCxnSpPr>
          <p:nvPr/>
        </p:nvCxnSpPr>
        <p:spPr>
          <a:xfrm flipH="1">
            <a:off x="8933688" y="5405985"/>
            <a:ext cx="475348" cy="72858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F877E23-1861-A18C-6280-39DD6FCB6391}"/>
              </a:ext>
            </a:extLst>
          </p:cNvPr>
          <p:cNvSpPr/>
          <p:nvPr/>
        </p:nvSpPr>
        <p:spPr>
          <a:xfrm>
            <a:off x="2359345" y="3294488"/>
            <a:ext cx="9513758" cy="37064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D79213-6280-F07C-7180-70B9D314B696}"/>
              </a:ext>
            </a:extLst>
          </p:cNvPr>
          <p:cNvSpPr txBox="1"/>
          <p:nvPr/>
        </p:nvSpPr>
        <p:spPr>
          <a:xfrm>
            <a:off x="2289429" y="3715775"/>
            <a:ext cx="981722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Il serait pratique d’ajouter un filtre sur les intitulés de colonnes (voir 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  <a:hlinkClick r:id="rId7"/>
              </a:rPr>
              <a:t>39125</a:t>
            </a:r>
            <a:r>
              <a:rPr lang="fr-FR" sz="1600" dirty="0">
                <a:solidFill>
                  <a:srgbClr val="0070C0"/>
                </a:solidFill>
              </a:rPr>
              <a:t> ) et de pouvoir repérer facilement les demandes exigeant une action (lecteurs ayant du retard, demande pour laquelle on a pas trouvée de bibliothèque fournisseuse au bout de x jours...)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48C90F7-6021-2D0A-85AB-4DB19EBA9A15}"/>
              </a:ext>
            </a:extLst>
          </p:cNvPr>
          <p:cNvSpPr txBox="1"/>
          <p:nvPr/>
        </p:nvSpPr>
        <p:spPr>
          <a:xfrm>
            <a:off x="152019" y="6427782"/>
            <a:ext cx="1203998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Amélioration possible de l’ergonomie du tableau en créant des onglets par statut? voir 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/>
              <a:t>30200</a:t>
            </a:r>
            <a:endParaRPr lang="fr-FR" sz="1600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98735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66A49-3626-974B-4AA8-163332329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745C7-E8B6-A464-1334-EB8004EDB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interface pro</a:t>
            </a:r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C18F16-D49C-9EBE-0288-D32429BF1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" y="2878856"/>
            <a:ext cx="12055031" cy="205050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623B172-9587-DE6A-95CA-0F446E41E56C}"/>
              </a:ext>
            </a:extLst>
          </p:cNvPr>
          <p:cNvSpPr txBox="1"/>
          <p:nvPr/>
        </p:nvSpPr>
        <p:spPr>
          <a:xfrm>
            <a:off x="1555161" y="2177328"/>
            <a:ext cx="2330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fr-FR" sz="1400" dirty="0"/>
              <a:t>Informations bibliographiques</a:t>
            </a:r>
          </a:p>
        </p:txBody>
      </p:sp>
      <p:sp>
        <p:nvSpPr>
          <p:cNvPr id="14" name="Accolade ouvrante 13">
            <a:extLst>
              <a:ext uri="{FF2B5EF4-FFF2-40B4-BE49-F238E27FC236}">
                <a16:creationId xmlns:a16="http://schemas.microsoft.com/office/drawing/2014/main" id="{C1693DE2-23B3-652E-7A36-2D1BA8E25FD5}"/>
              </a:ext>
            </a:extLst>
          </p:cNvPr>
          <p:cNvSpPr/>
          <p:nvPr/>
        </p:nvSpPr>
        <p:spPr>
          <a:xfrm rot="5400000">
            <a:off x="2074519" y="1194395"/>
            <a:ext cx="238432" cy="31304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ccolade ouvrante 17">
            <a:extLst>
              <a:ext uri="{FF2B5EF4-FFF2-40B4-BE49-F238E27FC236}">
                <a16:creationId xmlns:a16="http://schemas.microsoft.com/office/drawing/2014/main" id="{34BCD4B4-4CFA-140B-A874-E0E710A2406D}"/>
              </a:ext>
            </a:extLst>
          </p:cNvPr>
          <p:cNvSpPr/>
          <p:nvPr/>
        </p:nvSpPr>
        <p:spPr>
          <a:xfrm rot="16200000">
            <a:off x="4472789" y="4722484"/>
            <a:ext cx="238432" cy="67722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6D6CDA8-B76C-5B3F-17B2-D1E9E12806AC}"/>
              </a:ext>
            </a:extLst>
          </p:cNvPr>
          <p:cNvSpPr txBox="1"/>
          <p:nvPr/>
        </p:nvSpPr>
        <p:spPr>
          <a:xfrm>
            <a:off x="4169664" y="5180314"/>
            <a:ext cx="9144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fr-FR" sz="1400" dirty="0"/>
              <a:t>Lecteur</a:t>
            </a:r>
          </a:p>
        </p:txBody>
      </p:sp>
      <p:sp>
        <p:nvSpPr>
          <p:cNvPr id="20" name="Accolade ouvrante 19">
            <a:extLst>
              <a:ext uri="{FF2B5EF4-FFF2-40B4-BE49-F238E27FC236}">
                <a16:creationId xmlns:a16="http://schemas.microsoft.com/office/drawing/2014/main" id="{E7853FE9-41CB-7CAF-47AD-0A6072C4628A}"/>
              </a:ext>
            </a:extLst>
          </p:cNvPr>
          <p:cNvSpPr/>
          <p:nvPr/>
        </p:nvSpPr>
        <p:spPr>
          <a:xfrm rot="5400000">
            <a:off x="5190955" y="2380084"/>
            <a:ext cx="238432" cy="75911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858DE13-1D96-1DD6-0C41-E7B0CB200EF6}"/>
              </a:ext>
            </a:extLst>
          </p:cNvPr>
          <p:cNvSpPr txBox="1"/>
          <p:nvPr/>
        </p:nvSpPr>
        <p:spPr>
          <a:xfrm>
            <a:off x="4930616" y="2262517"/>
            <a:ext cx="741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fr-FR" sz="1400" dirty="0"/>
              <a:t>Notice</a:t>
            </a:r>
          </a:p>
        </p:txBody>
      </p:sp>
      <p:sp>
        <p:nvSpPr>
          <p:cNvPr id="25" name="Accolade ouvrante 24">
            <a:extLst>
              <a:ext uri="{FF2B5EF4-FFF2-40B4-BE49-F238E27FC236}">
                <a16:creationId xmlns:a16="http://schemas.microsoft.com/office/drawing/2014/main" id="{D0632714-22F0-FC83-FD0A-1B35C772C0BE}"/>
              </a:ext>
            </a:extLst>
          </p:cNvPr>
          <p:cNvSpPr/>
          <p:nvPr/>
        </p:nvSpPr>
        <p:spPr>
          <a:xfrm rot="16200000">
            <a:off x="6203576" y="4799732"/>
            <a:ext cx="238432" cy="52273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AD0F24A-0885-F460-8344-BB2C22B5D36E}"/>
              </a:ext>
            </a:extLst>
          </p:cNvPr>
          <p:cNvSpPr txBox="1"/>
          <p:nvPr/>
        </p:nvSpPr>
        <p:spPr>
          <a:xfrm>
            <a:off x="5943599" y="5180314"/>
            <a:ext cx="11643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fr-FR" sz="1400" dirty="0"/>
              <a:t>Statut de la demande</a:t>
            </a:r>
          </a:p>
        </p:txBody>
      </p:sp>
      <p:sp>
        <p:nvSpPr>
          <p:cNvPr id="29" name="Accolade ouvrante 28">
            <a:extLst>
              <a:ext uri="{FF2B5EF4-FFF2-40B4-BE49-F238E27FC236}">
                <a16:creationId xmlns:a16="http://schemas.microsoft.com/office/drawing/2014/main" id="{E1ECBD38-AA0D-D14C-470B-B3005E4021D1}"/>
              </a:ext>
            </a:extLst>
          </p:cNvPr>
          <p:cNvSpPr/>
          <p:nvPr/>
        </p:nvSpPr>
        <p:spPr>
          <a:xfrm rot="5400000">
            <a:off x="11604234" y="2310229"/>
            <a:ext cx="238432" cy="75911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Accolade ouvrante 30">
            <a:extLst>
              <a:ext uri="{FF2B5EF4-FFF2-40B4-BE49-F238E27FC236}">
                <a16:creationId xmlns:a16="http://schemas.microsoft.com/office/drawing/2014/main" id="{2EB76A26-20FC-D506-D207-6980D5D6B86B}"/>
              </a:ext>
            </a:extLst>
          </p:cNvPr>
          <p:cNvSpPr/>
          <p:nvPr/>
        </p:nvSpPr>
        <p:spPr>
          <a:xfrm rot="5400000">
            <a:off x="7348433" y="1847794"/>
            <a:ext cx="238432" cy="193074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9745377-85C5-9E58-DCF8-5A591B7A6015}"/>
              </a:ext>
            </a:extLst>
          </p:cNvPr>
          <p:cNvSpPr txBox="1"/>
          <p:nvPr/>
        </p:nvSpPr>
        <p:spPr>
          <a:xfrm>
            <a:off x="7064108" y="2289691"/>
            <a:ext cx="23307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fr-FR" sz="1400" dirty="0"/>
              <a:t>Dates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C4DFC57-9981-C88C-6978-9135181A5341}"/>
              </a:ext>
            </a:extLst>
          </p:cNvPr>
          <p:cNvSpPr txBox="1"/>
          <p:nvPr/>
        </p:nvSpPr>
        <p:spPr>
          <a:xfrm>
            <a:off x="4446778" y="1209262"/>
            <a:ext cx="40443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fr-FR" sz="1600" dirty="0">
                <a:solidFill>
                  <a:srgbClr val="0070C0"/>
                </a:solidFill>
              </a:rPr>
              <a:t>Manquent : date de réception (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  <a:hlinkClick r:id="rId4"/>
              </a:rPr>
              <a:t>38591</a:t>
            </a:r>
            <a:r>
              <a:rPr lang="fr-FR" sz="1600" dirty="0">
                <a:solidFill>
                  <a:srgbClr val="0070C0"/>
                </a:solidFill>
              </a:rPr>
              <a:t>) ; date de prêt au lecteur (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  <a:hlinkClick r:id="rId5"/>
              </a:rPr>
              <a:t>38372</a:t>
            </a:r>
            <a:r>
              <a:rPr lang="fr-FR" sz="1600" dirty="0">
                <a:solidFill>
                  <a:srgbClr val="0070C0"/>
                </a:solidFill>
              </a:rPr>
              <a:t> ) ; date limite pour le retour imposée par le fournisseur (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  <a:hlinkClick r:id="rId6"/>
              </a:rPr>
              <a:t>38370</a:t>
            </a:r>
            <a:r>
              <a:rPr lang="fr-FR" sz="1600" dirty="0">
                <a:solidFill>
                  <a:srgbClr val="0070C0"/>
                </a:solidFill>
              </a:rPr>
              <a:t> )</a:t>
            </a:r>
          </a:p>
        </p:txBody>
      </p:sp>
      <p:sp>
        <p:nvSpPr>
          <p:cNvPr id="36" name="Accolade ouvrante 35">
            <a:extLst>
              <a:ext uri="{FF2B5EF4-FFF2-40B4-BE49-F238E27FC236}">
                <a16:creationId xmlns:a16="http://schemas.microsoft.com/office/drawing/2014/main" id="{276D047D-1D09-D5A3-8ABC-FE7983C80F8D}"/>
              </a:ext>
            </a:extLst>
          </p:cNvPr>
          <p:cNvSpPr/>
          <p:nvPr/>
        </p:nvSpPr>
        <p:spPr>
          <a:xfrm rot="16200000">
            <a:off x="10319109" y="4155526"/>
            <a:ext cx="238432" cy="181114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CC3EC0D-73A6-547F-A6C1-43CE42103AF0}"/>
              </a:ext>
            </a:extLst>
          </p:cNvPr>
          <p:cNvSpPr txBox="1"/>
          <p:nvPr/>
        </p:nvSpPr>
        <p:spPr>
          <a:xfrm>
            <a:off x="9943755" y="5130842"/>
            <a:ext cx="22793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fr-FR" sz="1400" dirty="0"/>
              <a:t>Notes et commentaires</a:t>
            </a:r>
          </a:p>
        </p:txBody>
      </p:sp>
      <p:sp>
        <p:nvSpPr>
          <p:cNvPr id="38" name="Accolade ouvrante 37">
            <a:extLst>
              <a:ext uri="{FF2B5EF4-FFF2-40B4-BE49-F238E27FC236}">
                <a16:creationId xmlns:a16="http://schemas.microsoft.com/office/drawing/2014/main" id="{87BA4DDD-DA78-4A3A-7DAC-4026E94F70B1}"/>
              </a:ext>
            </a:extLst>
          </p:cNvPr>
          <p:cNvSpPr/>
          <p:nvPr/>
        </p:nvSpPr>
        <p:spPr>
          <a:xfrm rot="5400000">
            <a:off x="9254211" y="2393672"/>
            <a:ext cx="238432" cy="75911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3532AC1-2CA5-1F77-9678-191090D7B290}"/>
              </a:ext>
            </a:extLst>
          </p:cNvPr>
          <p:cNvSpPr txBox="1"/>
          <p:nvPr/>
        </p:nvSpPr>
        <p:spPr>
          <a:xfrm>
            <a:off x="8993872" y="2276105"/>
            <a:ext cx="23307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fr-FR" sz="1400" dirty="0"/>
              <a:t>Cout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FB71F71-6991-ACC2-C5C9-AD914C8532F8}"/>
              </a:ext>
            </a:extLst>
          </p:cNvPr>
          <p:cNvSpPr txBox="1"/>
          <p:nvPr/>
        </p:nvSpPr>
        <p:spPr>
          <a:xfrm>
            <a:off x="8433023" y="796612"/>
            <a:ext cx="36478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fr-FR" sz="1600" dirty="0">
                <a:solidFill>
                  <a:srgbClr val="0070C0"/>
                </a:solidFill>
              </a:rPr>
              <a:t>Faire un lien avec la fonction paiement (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38722)</a:t>
            </a:r>
          </a:p>
          <a:p>
            <a:pPr marL="0" lvl="2" indent="0">
              <a:buNone/>
            </a:pPr>
            <a:r>
              <a:rPr lang="fr-FR" sz="1600" dirty="0">
                <a:solidFill>
                  <a:srgbClr val="0070C0"/>
                </a:solidFill>
              </a:rPr>
              <a:t>Calculer le cout automatiquement en fonction de la catégorie de lecteur et du type de demande (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  <a:hlinkClick r:id="rId7"/>
              </a:rPr>
              <a:t>39343</a:t>
            </a:r>
            <a:r>
              <a:rPr lang="fr-FR" sz="1600" dirty="0">
                <a:solidFill>
                  <a:srgbClr val="0070C0"/>
                </a:solidFill>
              </a:rPr>
              <a:t> )</a:t>
            </a:r>
          </a:p>
          <a:p>
            <a:pPr marL="0" lvl="2" indent="0">
              <a:buNone/>
            </a:pP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045AA3-59BF-B905-B849-002E9DA83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Accueil du module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5" name="Accolade ouvrante 4">
            <a:extLst>
              <a:ext uri="{FF2B5EF4-FFF2-40B4-BE49-F238E27FC236}">
                <a16:creationId xmlns:a16="http://schemas.microsoft.com/office/drawing/2014/main" id="{E6B1A040-C7F6-834D-AAB0-EEE607AF403D}"/>
              </a:ext>
            </a:extLst>
          </p:cNvPr>
          <p:cNvSpPr/>
          <p:nvPr/>
        </p:nvSpPr>
        <p:spPr>
          <a:xfrm rot="5400000">
            <a:off x="212095" y="2527162"/>
            <a:ext cx="238432" cy="48463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E97EBC1-66E0-2C25-FAE3-E4DEC1B754CC}"/>
              </a:ext>
            </a:extLst>
          </p:cNvPr>
          <p:cNvSpPr txBox="1"/>
          <p:nvPr/>
        </p:nvSpPr>
        <p:spPr>
          <a:xfrm>
            <a:off x="-48420" y="2154152"/>
            <a:ext cx="9700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fr-FR" sz="1400" dirty="0"/>
              <a:t>Gestion demande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959F8E-2FDB-D57D-79A3-50E0A87384BB}"/>
              </a:ext>
            </a:extLst>
          </p:cNvPr>
          <p:cNvSpPr txBox="1"/>
          <p:nvPr/>
        </p:nvSpPr>
        <p:spPr>
          <a:xfrm>
            <a:off x="11324640" y="2070883"/>
            <a:ext cx="9700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fr-FR" sz="1400" dirty="0"/>
              <a:t>Gestion demande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4CB46E9-2A56-B556-6AF8-C3514E2004EB}"/>
              </a:ext>
            </a:extLst>
          </p:cNvPr>
          <p:cNvSpPr txBox="1"/>
          <p:nvPr/>
        </p:nvSpPr>
        <p:spPr>
          <a:xfrm>
            <a:off x="58854" y="5783496"/>
            <a:ext cx="115538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fr-FR" sz="1600" dirty="0">
                <a:solidFill>
                  <a:srgbClr val="0070C0"/>
                </a:solidFill>
              </a:rPr>
              <a:t>Manquent notamment : RCR ou nom de la bibliothèque fournisseuse (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  <a:hlinkClick r:id="rId8"/>
              </a:rPr>
              <a:t>38719</a:t>
            </a:r>
            <a:r>
              <a:rPr lang="fr-FR" sz="1600" dirty="0">
                <a:solidFill>
                  <a:srgbClr val="0070C0"/>
                </a:solidFill>
              </a:rPr>
              <a:t>) ; modalité de fourniture (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  <a:hlinkClick r:id="rId9"/>
              </a:rPr>
              <a:t>39247</a:t>
            </a:r>
            <a:r>
              <a:rPr lang="fr-FR" sz="1600" dirty="0">
                <a:solidFill>
                  <a:srgbClr val="0070C0"/>
                </a:solidFill>
              </a:rPr>
              <a:t> ); référence SUPEB, </a:t>
            </a:r>
            <a:r>
              <a:rPr lang="fr-FR" sz="1600" dirty="0" err="1">
                <a:solidFill>
                  <a:srgbClr val="0070C0"/>
                </a:solidFill>
              </a:rPr>
              <a:t>etc</a:t>
            </a:r>
            <a:endParaRPr lang="fr-F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45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64182-A651-CD2F-F43D-07DE7CC8F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64686E-FEC0-9779-D7DF-5BC39B00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interface pro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34A7B5-B083-2916-6256-EF7989FD8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Évolution des statuts de la demande</a:t>
            </a:r>
          </a:p>
          <a:p>
            <a:pPr marL="0" indent="0">
              <a:buNone/>
            </a:pPr>
            <a:r>
              <a:rPr lang="fr-FR" sz="2400" dirty="0"/>
              <a:t>2 workflows envisageables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Document original prêté au lecteur</a:t>
            </a:r>
          </a:p>
          <a:p>
            <a:pPr marL="457200" indent="-457200">
              <a:buAutoNum type="arabicPeriod"/>
            </a:pPr>
            <a:r>
              <a:rPr lang="fr-FR" sz="2000" dirty="0"/>
              <a:t>Nouveau (New)		demande créée par le lecteur ou le personnel</a:t>
            </a:r>
          </a:p>
          <a:p>
            <a:pPr marL="457200" indent="-457200">
              <a:buAutoNum type="arabicPeriod"/>
            </a:pPr>
            <a:r>
              <a:rPr lang="fr-FR" sz="2000" dirty="0"/>
              <a:t>Demandé (</a:t>
            </a:r>
            <a:r>
              <a:rPr lang="fr-FR" sz="2000" dirty="0" err="1"/>
              <a:t>Requested</a:t>
            </a:r>
            <a:r>
              <a:rPr lang="fr-FR" sz="2000" dirty="0"/>
              <a:t>)	document demandé à un établissement fournisseur</a:t>
            </a:r>
          </a:p>
          <a:p>
            <a:pPr marL="457200" indent="-457200">
              <a:buAutoNum type="arabicPeriod"/>
            </a:pPr>
            <a:r>
              <a:rPr lang="fr-FR" sz="2000" dirty="0"/>
              <a:t>Prêté (</a:t>
            </a:r>
            <a:r>
              <a:rPr lang="fr-FR" sz="2000" dirty="0" err="1"/>
              <a:t>Checked</a:t>
            </a:r>
            <a:r>
              <a:rPr lang="fr-FR" sz="2000" dirty="0"/>
              <a:t> out)		document prêté au lecteur</a:t>
            </a:r>
          </a:p>
          <a:p>
            <a:pPr marL="457200" indent="-457200">
              <a:buAutoNum type="arabicPeriod"/>
            </a:pPr>
            <a:r>
              <a:rPr lang="fr-FR" sz="2000" dirty="0"/>
              <a:t>Rendu (</a:t>
            </a:r>
            <a:r>
              <a:rPr lang="fr-FR" sz="2000" dirty="0" err="1"/>
              <a:t>Returned</a:t>
            </a:r>
            <a:r>
              <a:rPr lang="fr-FR" sz="2000" dirty="0"/>
              <a:t>)		document rendu par le lecteur</a:t>
            </a:r>
          </a:p>
          <a:p>
            <a:pPr marL="457200" indent="-457200">
              <a:buAutoNum type="arabicPeriod"/>
            </a:pPr>
            <a:r>
              <a:rPr lang="fr-FR" sz="2000" dirty="0"/>
              <a:t>Terminé (</a:t>
            </a:r>
            <a:r>
              <a:rPr lang="fr-FR" sz="2000" dirty="0" err="1"/>
              <a:t>Completed</a:t>
            </a:r>
            <a:r>
              <a:rPr lang="fr-FR" sz="2000" dirty="0"/>
              <a:t>)	transaction terminée, document rendu à l’établissement fournisseur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Photocopie ou reproduction numérique</a:t>
            </a:r>
          </a:p>
          <a:p>
            <a:pPr marL="457200" indent="-457200">
              <a:buAutoNum type="arabicPeriod"/>
            </a:pPr>
            <a:r>
              <a:rPr lang="fr-FR" sz="2000" dirty="0"/>
              <a:t>Nouveau (New)		demande créée par le lecteur ou le personnel</a:t>
            </a:r>
          </a:p>
          <a:p>
            <a:pPr marL="457200" indent="-457200">
              <a:buAutoNum type="arabicPeriod"/>
            </a:pPr>
            <a:r>
              <a:rPr lang="fr-FR" sz="2000" dirty="0"/>
              <a:t>Demandé (</a:t>
            </a:r>
            <a:r>
              <a:rPr lang="fr-FR" sz="2000" dirty="0" err="1"/>
              <a:t>Requested</a:t>
            </a:r>
            <a:r>
              <a:rPr lang="fr-FR" sz="2000" dirty="0"/>
              <a:t>)	document demandé à un établissement fournisseur</a:t>
            </a:r>
          </a:p>
          <a:p>
            <a:pPr marL="457200" indent="-457200">
              <a:buAutoNum type="arabicPeriod"/>
            </a:pPr>
            <a:r>
              <a:rPr lang="fr-FR" sz="2000" dirty="0"/>
              <a:t>Terminé (</a:t>
            </a:r>
            <a:r>
              <a:rPr lang="fr-FR" sz="2000" dirty="0" err="1"/>
              <a:t>Completed</a:t>
            </a:r>
            <a:r>
              <a:rPr lang="fr-FR" sz="2000" dirty="0"/>
              <a:t>)	transaction </a:t>
            </a:r>
            <a:r>
              <a:rPr lang="fr-FR" sz="2000" dirty="0" err="1"/>
              <a:t>termineé</a:t>
            </a:r>
            <a:endParaRPr lang="fr-FR" sz="2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F16EDE-D412-08FF-9728-743FEAF5408A}"/>
              </a:ext>
            </a:extLst>
          </p:cNvPr>
          <p:cNvSpPr txBox="1"/>
          <p:nvPr/>
        </p:nvSpPr>
        <p:spPr>
          <a:xfrm>
            <a:off x="285750" y="3953366"/>
            <a:ext cx="109854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buNone/>
            </a:pPr>
            <a:r>
              <a:rPr lang="fr-FR" sz="1600" dirty="0">
                <a:solidFill>
                  <a:srgbClr val="0070C0"/>
                </a:solidFill>
              </a:rPr>
              <a:t>Il manque un statut « Réceptionné par la bibliothèque » entre 2 et 3, date à partir de laquelle le délai de restitution va courir. Permet de repérer les documents non réceptionnés suite à un problème de livraison.  C’est à cette étape que le personnel pourrait envoyer un message au lecteur « document à venir chercher » Voir 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  <a:hlinkClick r:id="rId3"/>
              </a:rPr>
              <a:t>38591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5830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08335-88B3-71DA-AA59-376F99499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1BEBE-C405-6AC8-B7D0-9093D3AF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interface pro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F1CD62-8EF7-27C1-D030-07190B420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Évolution des statuts de la demande</a:t>
            </a:r>
          </a:p>
          <a:p>
            <a:pPr marL="0" indent="0">
              <a:buNone/>
            </a:pPr>
            <a:r>
              <a:rPr lang="fr-FR" sz="2400" dirty="0"/>
              <a:t>Il existe d’autres statuts pour gérer les annulations de demande à l’initiative du lecteur ou du personnel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Il est possible de définir des statuts personnalisés via une valeur autorisée (par exemple « Réceptionné par la bibliothèque ») mais ils sont à sélectionner manuellement par le personnel et ne s’insèrent pas dans le workflow automatique prévu par Koha</a:t>
            </a:r>
          </a:p>
        </p:txBody>
      </p:sp>
    </p:spTree>
    <p:extLst>
      <p:ext uri="{BB962C8B-B14F-4D97-AF65-F5344CB8AC3E}">
        <p14:creationId xmlns:p14="http://schemas.microsoft.com/office/powerpoint/2010/main" val="762513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9FEA7-9C09-49AA-5076-2F3090221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F8F415-F46C-2FB2-F6C8-290AF78B7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interface pro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DECA67-D0AC-8CD7-4F55-E7E3547A1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Gestion d’une demande (livre)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F25B3C-7CC6-9A44-1F53-8C3BF9738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1333500"/>
            <a:ext cx="10582656" cy="424168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697E810-0472-70B6-3F76-998FD0096947}"/>
              </a:ext>
            </a:extLst>
          </p:cNvPr>
          <p:cNvSpPr txBox="1"/>
          <p:nvPr/>
        </p:nvSpPr>
        <p:spPr>
          <a:xfrm>
            <a:off x="1316736" y="5905951"/>
            <a:ext cx="52669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Possibilité d’ajouter des commentaires multiples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6A9D327-5A97-C799-BF1A-AAB86398FEB0}"/>
              </a:ext>
            </a:extLst>
          </p:cNvPr>
          <p:cNvCxnSpPr>
            <a:cxnSpLocks/>
          </p:cNvCxnSpPr>
          <p:nvPr/>
        </p:nvCxnSpPr>
        <p:spPr>
          <a:xfrm>
            <a:off x="1316736" y="5524500"/>
            <a:ext cx="413766" cy="42147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AA93585-653B-344B-3A1D-91C909EB06B1}"/>
              </a:ext>
            </a:extLst>
          </p:cNvPr>
          <p:cNvCxnSpPr>
            <a:cxnSpLocks/>
          </p:cNvCxnSpPr>
          <p:nvPr/>
        </p:nvCxnSpPr>
        <p:spPr>
          <a:xfrm>
            <a:off x="2292096" y="4131564"/>
            <a:ext cx="49682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FE2F3DD-B35D-97B6-8E7A-0BD558F8C589}"/>
              </a:ext>
            </a:extLst>
          </p:cNvPr>
          <p:cNvSpPr txBox="1"/>
          <p:nvPr/>
        </p:nvSpPr>
        <p:spPr>
          <a:xfrm>
            <a:off x="2788920" y="3977675"/>
            <a:ext cx="52669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Libellé pas clair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B5485C2-43FB-14DA-EEF7-7EACE3FF5968}"/>
              </a:ext>
            </a:extLst>
          </p:cNvPr>
          <p:cNvCxnSpPr>
            <a:cxnSpLocks/>
          </p:cNvCxnSpPr>
          <p:nvPr/>
        </p:nvCxnSpPr>
        <p:spPr>
          <a:xfrm>
            <a:off x="2398776" y="3453000"/>
            <a:ext cx="49682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8234D63A-57CD-6CD5-4D02-DE9654B480DF}"/>
              </a:ext>
            </a:extLst>
          </p:cNvPr>
          <p:cNvSpPr txBox="1"/>
          <p:nvPr/>
        </p:nvSpPr>
        <p:spPr>
          <a:xfrm>
            <a:off x="2895599" y="3299111"/>
            <a:ext cx="717319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La demande vient d’être faite et n’a pas été encore traitée par la bibliothèque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9D5D9B24-9C4C-4AE3-54DE-4B684DFB8334}"/>
              </a:ext>
            </a:extLst>
          </p:cNvPr>
          <p:cNvCxnSpPr>
            <a:cxnSpLocks/>
          </p:cNvCxnSpPr>
          <p:nvPr/>
        </p:nvCxnSpPr>
        <p:spPr>
          <a:xfrm>
            <a:off x="1513000" y="1805513"/>
            <a:ext cx="1027508" cy="33071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00330BBF-49E3-F7EF-D64A-F8225F222B57}"/>
              </a:ext>
            </a:extLst>
          </p:cNvPr>
          <p:cNvSpPr txBox="1"/>
          <p:nvPr/>
        </p:nvSpPr>
        <p:spPr>
          <a:xfrm>
            <a:off x="1588953" y="2136405"/>
            <a:ext cx="74087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Différents boutons pour différents types de modification. Un peu fastidieux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07AB748-D7FD-628B-F8CA-E2AC0E97B4BC}"/>
              </a:ext>
            </a:extLst>
          </p:cNvPr>
          <p:cNvCxnSpPr>
            <a:cxnSpLocks/>
          </p:cNvCxnSpPr>
          <p:nvPr/>
        </p:nvCxnSpPr>
        <p:spPr>
          <a:xfrm flipH="1">
            <a:off x="5946648" y="1805513"/>
            <a:ext cx="3195515" cy="35090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58B7449-B290-A772-4CB4-14A2ABDF4157}"/>
              </a:ext>
            </a:extLst>
          </p:cNvPr>
          <p:cNvSpPr txBox="1"/>
          <p:nvPr/>
        </p:nvSpPr>
        <p:spPr>
          <a:xfrm>
            <a:off x="5523644" y="812084"/>
            <a:ext cx="47945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Nouvelle demande avant prise en charge</a:t>
            </a:r>
          </a:p>
        </p:txBody>
      </p:sp>
    </p:spTree>
    <p:extLst>
      <p:ext uri="{BB962C8B-B14F-4D97-AF65-F5344CB8AC3E}">
        <p14:creationId xmlns:p14="http://schemas.microsoft.com/office/powerpoint/2010/main" val="3152063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870AE-69FB-EAFB-F6E0-9249113D9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98B624-DEA4-89B6-38F8-20558021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interface pro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F5D9FF-CCDD-4934-7F6D-A5F099EE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Gestion d’une demande (livre)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45513D-73D9-6D3A-1290-19B1D2E13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1333500"/>
            <a:ext cx="10582656" cy="4241689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8A6C480-3888-9881-E17A-60D619341ED4}"/>
              </a:ext>
            </a:extLst>
          </p:cNvPr>
          <p:cNvCxnSpPr>
            <a:cxnSpLocks/>
          </p:cNvCxnSpPr>
          <p:nvPr/>
        </p:nvCxnSpPr>
        <p:spPr>
          <a:xfrm>
            <a:off x="1188720" y="1751457"/>
            <a:ext cx="198120" cy="35090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9569AC82-6C1C-8C08-761C-C6A829372DB9}"/>
              </a:ext>
            </a:extLst>
          </p:cNvPr>
          <p:cNvSpPr txBox="1"/>
          <p:nvPr/>
        </p:nvSpPr>
        <p:spPr>
          <a:xfrm>
            <a:off x="527303" y="2096035"/>
            <a:ext cx="103935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Modifier la demande (changer le statut manuellement, ajouter le prix de la transaction, ajouter une note...)</a:t>
            </a:r>
          </a:p>
        </p:txBody>
      </p:sp>
    </p:spTree>
    <p:extLst>
      <p:ext uri="{BB962C8B-B14F-4D97-AF65-F5344CB8AC3E}">
        <p14:creationId xmlns:p14="http://schemas.microsoft.com/office/powerpoint/2010/main" val="899443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16D29-5CB5-9694-1E24-3D620A1FF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67E55-F77D-2CCE-E3F5-A1F69BA5F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interface pro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166F65-6BA8-65A3-CA4E-AB05C96BE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Gestion d’une demande (livre)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89CCC7C-C4C4-6B86-912E-72D974A6A03B}"/>
              </a:ext>
            </a:extLst>
          </p:cNvPr>
          <p:cNvSpPr txBox="1"/>
          <p:nvPr/>
        </p:nvSpPr>
        <p:spPr>
          <a:xfrm>
            <a:off x="4130040" y="1403556"/>
            <a:ext cx="41269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Modifier la demande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64367A7-7F47-AB3B-7BAB-4734A2A6C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1403556"/>
            <a:ext cx="3221434" cy="4828174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C22A3853-AEA5-9BCF-E60D-AF2DB313D869}"/>
              </a:ext>
            </a:extLst>
          </p:cNvPr>
          <p:cNvCxnSpPr>
            <a:cxnSpLocks/>
          </p:cNvCxnSpPr>
          <p:nvPr/>
        </p:nvCxnSpPr>
        <p:spPr>
          <a:xfrm>
            <a:off x="2798064" y="2738454"/>
            <a:ext cx="139903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F0D182C0-4EDE-EFDC-5D08-183C5E3A3D6C}"/>
              </a:ext>
            </a:extLst>
          </p:cNvPr>
          <p:cNvSpPr txBox="1"/>
          <p:nvPr/>
        </p:nvSpPr>
        <p:spPr>
          <a:xfrm>
            <a:off x="4197095" y="2527409"/>
            <a:ext cx="76424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Possibilité de changer le statut par exemple pour un statut défini localement (sinon inutile, Koha change automatiquement le statut au fil du traitement de la demande)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D7E499E-F774-56B1-FD30-DAFC4DA4859E}"/>
              </a:ext>
            </a:extLst>
          </p:cNvPr>
          <p:cNvCxnSpPr>
            <a:cxnSpLocks/>
          </p:cNvCxnSpPr>
          <p:nvPr/>
        </p:nvCxnSpPr>
        <p:spPr>
          <a:xfrm>
            <a:off x="2950464" y="3678262"/>
            <a:ext cx="139903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E092FD8-CD5C-EC89-4B46-BA5A74D26C9C}"/>
              </a:ext>
            </a:extLst>
          </p:cNvPr>
          <p:cNvSpPr txBox="1"/>
          <p:nvPr/>
        </p:nvSpPr>
        <p:spPr>
          <a:xfrm>
            <a:off x="4349496" y="3477705"/>
            <a:ext cx="71780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Possibilité d’indiquer un prix payé (mais pas le « coût », à clarifier...)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CE654E3-1A5B-BE9E-1696-F1223049A8C0}"/>
              </a:ext>
            </a:extLst>
          </p:cNvPr>
          <p:cNvCxnSpPr>
            <a:cxnSpLocks/>
          </p:cNvCxnSpPr>
          <p:nvPr/>
        </p:nvCxnSpPr>
        <p:spPr>
          <a:xfrm>
            <a:off x="2950464" y="4532415"/>
            <a:ext cx="139903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EBE0CD82-A2EB-E3EA-4176-BABCE398281C}"/>
              </a:ext>
            </a:extLst>
          </p:cNvPr>
          <p:cNvSpPr txBox="1"/>
          <p:nvPr/>
        </p:nvSpPr>
        <p:spPr>
          <a:xfrm>
            <a:off x="4349496" y="4464181"/>
            <a:ext cx="71780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Note internes ou publiques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88EDA4A-69AE-5F05-F221-236DCFFC56B1}"/>
              </a:ext>
            </a:extLst>
          </p:cNvPr>
          <p:cNvCxnSpPr>
            <a:cxnSpLocks/>
          </p:cNvCxnSpPr>
          <p:nvPr/>
        </p:nvCxnSpPr>
        <p:spPr>
          <a:xfrm flipV="1">
            <a:off x="2874343" y="4686303"/>
            <a:ext cx="1475153" cy="55895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63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DC428-45A1-FACE-B241-ABA49776B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D5EA69-A04A-F78D-6763-22B46983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interface pro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682B08-E294-17E2-7311-A66B7BDD4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Gestion d’une demande (livre)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4A5AE4-BA7C-158A-48E2-A64AE24D5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1333500"/>
            <a:ext cx="10582656" cy="4241689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68A78C5-875A-020A-3AAB-23C45CA92F81}"/>
              </a:ext>
            </a:extLst>
          </p:cNvPr>
          <p:cNvCxnSpPr>
            <a:cxnSpLocks/>
          </p:cNvCxnSpPr>
          <p:nvPr/>
        </p:nvCxnSpPr>
        <p:spPr>
          <a:xfrm>
            <a:off x="6239256" y="1871088"/>
            <a:ext cx="198120" cy="35090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AAD2B18-0A1F-8D2C-59E8-833C01540290}"/>
              </a:ext>
            </a:extLst>
          </p:cNvPr>
          <p:cNvSpPr txBox="1"/>
          <p:nvPr/>
        </p:nvSpPr>
        <p:spPr>
          <a:xfrm>
            <a:off x="5026152" y="2212848"/>
            <a:ext cx="56453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Modifier ou enrichir les métadonnées du document demandé</a:t>
            </a:r>
          </a:p>
        </p:txBody>
      </p:sp>
    </p:spTree>
    <p:extLst>
      <p:ext uri="{BB962C8B-B14F-4D97-AF65-F5344CB8AC3E}">
        <p14:creationId xmlns:p14="http://schemas.microsoft.com/office/powerpoint/2010/main" val="2474996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895BD-130B-B745-F33F-C2C0BE7D0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8ABE69-4C33-4F00-EB87-AA194A3E6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interface pro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62A685-BFB0-A343-780C-D714949A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Gestion d’une demande (livre)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4572B5-4F26-ACAB-B294-3E9818271516}"/>
              </a:ext>
            </a:extLst>
          </p:cNvPr>
          <p:cNvSpPr txBox="1"/>
          <p:nvPr/>
        </p:nvSpPr>
        <p:spPr>
          <a:xfrm>
            <a:off x="3705563" y="1325428"/>
            <a:ext cx="75789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Modifier ou enrichir les métadonnées du document demandé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EBCBAD6-727A-82AF-6984-FD23F9B2C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1325428"/>
            <a:ext cx="3321515" cy="4430874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C87E379-70BC-B38C-AEE6-C78F64363925}"/>
              </a:ext>
            </a:extLst>
          </p:cNvPr>
          <p:cNvCxnSpPr>
            <a:cxnSpLocks/>
          </p:cNvCxnSpPr>
          <p:nvPr/>
        </p:nvCxnSpPr>
        <p:spPr>
          <a:xfrm>
            <a:off x="3407664" y="5300088"/>
            <a:ext cx="49682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EFD9B28C-894C-2841-2FB2-6D9EB2DCC398}"/>
              </a:ext>
            </a:extLst>
          </p:cNvPr>
          <p:cNvSpPr txBox="1"/>
          <p:nvPr/>
        </p:nvSpPr>
        <p:spPr>
          <a:xfrm>
            <a:off x="4044696" y="5146199"/>
            <a:ext cx="61020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Ajout manuel du champ pour chaque demande</a:t>
            </a:r>
          </a:p>
        </p:txBody>
      </p:sp>
    </p:spTree>
    <p:extLst>
      <p:ext uri="{BB962C8B-B14F-4D97-AF65-F5344CB8AC3E}">
        <p14:creationId xmlns:p14="http://schemas.microsoft.com/office/powerpoint/2010/main" val="333837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B4096-06F4-7577-6E81-74A7D87E1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459B8-79E3-57F6-0157-47DA1534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1. Présentation et historique du module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9B7250-2860-CB5C-248E-4B112644A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Un module ancien mais peu utilisé en France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200" dirty="0"/>
              <a:t>Koha dispose d’un module PEB depuis fin 2017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Utilisé en France uniquement par le SCD Lyon 3</a:t>
            </a:r>
          </a:p>
          <a:p>
            <a:pPr lvl="1"/>
            <a:r>
              <a:rPr lang="fr-FR" sz="2200" dirty="0"/>
              <a:t>Présentation de Lyon 3 début 2022 </a:t>
            </a:r>
            <a:r>
              <a:rPr lang="fr-FR" sz="2200" dirty="0">
                <a:hlinkClick r:id="rId2"/>
              </a:rPr>
              <a:t>https://koha-fr.org/kohala/wp-content/uploads/2022/01/Utilisation_module_PEB_Koha_Lyon3.pdf</a:t>
            </a:r>
            <a:r>
              <a:rPr lang="fr-FR" sz="2200" dirty="0"/>
              <a:t> </a:t>
            </a:r>
          </a:p>
          <a:p>
            <a:pPr lvl="1"/>
            <a:r>
              <a:rPr lang="fr-FR" sz="2200" dirty="0"/>
              <a:t>Nombreux développements locaux de Lyon 3 pour le rendre utilisable dans un contexte français (voir présentation + informations de S. Bouis pour les ajustements ultérieurs)</a:t>
            </a:r>
          </a:p>
          <a:p>
            <a:pPr marL="0" indent="0">
              <a:buNone/>
            </a:pP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3411183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50A3B-F15F-38EC-176B-1BA3B76C0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29E3689-1285-C87B-634A-2044AEC88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" y="1304187"/>
            <a:ext cx="10582656" cy="48116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D5C3DEA-31A4-F6E5-46CD-D47B7E139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interface pro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5BA64E-14D4-3F53-7EA9-8A0A6D62B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Gestion d’une demande (livre) 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88278DD-FDFD-9DAB-5568-E6BE932929B4}"/>
              </a:ext>
            </a:extLst>
          </p:cNvPr>
          <p:cNvCxnSpPr>
            <a:cxnSpLocks/>
          </p:cNvCxnSpPr>
          <p:nvPr/>
        </p:nvCxnSpPr>
        <p:spPr>
          <a:xfrm>
            <a:off x="1910145" y="1834512"/>
            <a:ext cx="814767" cy="126400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1BF2CAB-BE60-2CD8-693E-2A689E175AD4}"/>
              </a:ext>
            </a:extLst>
          </p:cNvPr>
          <p:cNvSpPr txBox="1"/>
          <p:nvPr/>
        </p:nvSpPr>
        <p:spPr>
          <a:xfrm>
            <a:off x="2377441" y="3098517"/>
            <a:ext cx="95288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Validation de la demande par la Bibliothèque ; suppose qu’un fournisseur a été contacté mais ne permet pas d’indiquer lequel et quand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428611E-5843-37C2-31F6-24A38C07EDFD}"/>
              </a:ext>
            </a:extLst>
          </p:cNvPr>
          <p:cNvCxnSpPr>
            <a:cxnSpLocks/>
          </p:cNvCxnSpPr>
          <p:nvPr/>
        </p:nvCxnSpPr>
        <p:spPr>
          <a:xfrm>
            <a:off x="3355848" y="1834512"/>
            <a:ext cx="109728" cy="3065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E3B1244B-E08B-71E3-DC00-DDE364E2FE95}"/>
              </a:ext>
            </a:extLst>
          </p:cNvPr>
          <p:cNvSpPr txBox="1"/>
          <p:nvPr/>
        </p:nvSpPr>
        <p:spPr>
          <a:xfrm>
            <a:off x="2377441" y="2141090"/>
            <a:ext cx="921881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Validation de la demande par la Bibliothèque et envoi d’un mail à un établissement fournisseur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06AC1D2-8A31-3326-D3E8-F978B9058429}"/>
              </a:ext>
            </a:extLst>
          </p:cNvPr>
          <p:cNvSpPr txBox="1"/>
          <p:nvPr/>
        </p:nvSpPr>
        <p:spPr>
          <a:xfrm>
            <a:off x="4519422" y="253053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70C0"/>
                </a:solidFill>
              </a:rPr>
              <a:t>OU BIEN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4378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3C046-63AC-5A49-3D44-B51B97D06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BE6BC-55F6-8071-D085-D6052ECA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interface pro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A8130C-DE66-D17F-5D91-D21E5E2FA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Gestion d’une demande (livre)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924126D-D87E-9647-C1A6-9A030AA3E74A}"/>
              </a:ext>
            </a:extLst>
          </p:cNvPr>
          <p:cNvSpPr txBox="1"/>
          <p:nvPr/>
        </p:nvSpPr>
        <p:spPr>
          <a:xfrm>
            <a:off x="4519422" y="1497140"/>
            <a:ext cx="7453503" cy="38472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Validation de la demande par la Bibliothèque et envoi d’un mail à un établissement fournisseur </a:t>
            </a:r>
          </a:p>
          <a:p>
            <a:endParaRPr lang="fr-FR" sz="1600" dirty="0">
              <a:solidFill>
                <a:srgbClr val="0070C0"/>
              </a:solidFill>
            </a:endParaRPr>
          </a:p>
          <a:p>
            <a:r>
              <a:rPr lang="fr-FR" sz="1600" dirty="0">
                <a:solidFill>
                  <a:srgbClr val="0070C0"/>
                </a:solidFill>
              </a:rPr>
              <a:t>Suppose d’avoir créé 1 fiche adhérent d’une catégorie particulière (par défaut « IL »), pour chaque établissement fournisseur.</a:t>
            </a:r>
          </a:p>
          <a:p>
            <a:r>
              <a:rPr lang="fr-FR" sz="1600" dirty="0">
                <a:solidFill>
                  <a:srgbClr val="0070C0"/>
                </a:solidFill>
              </a:rPr>
              <a:t>Travail considérable, mais si import possible à partir d’une liste en CSV ça pourrait aider.</a:t>
            </a:r>
          </a:p>
          <a:p>
            <a:r>
              <a:rPr lang="fr-FR" sz="1600" dirty="0">
                <a:solidFill>
                  <a:srgbClr val="0070C0"/>
                </a:solidFill>
              </a:rPr>
              <a:t>Comment construire les numéros de carte pour ces adhérents ?</a:t>
            </a:r>
          </a:p>
          <a:p>
            <a:endParaRPr lang="fr-FR" sz="1600" dirty="0">
              <a:solidFill>
                <a:srgbClr val="0070C0"/>
              </a:solidFill>
            </a:endParaRPr>
          </a:p>
          <a:p>
            <a:r>
              <a:rPr lang="fr-FR" sz="1600" dirty="0">
                <a:solidFill>
                  <a:srgbClr val="0070C0"/>
                </a:solidFill>
              </a:rPr>
              <a:t>Message à traduire en français</a:t>
            </a:r>
          </a:p>
          <a:p>
            <a:endParaRPr lang="fr-FR" sz="1600" dirty="0">
              <a:solidFill>
                <a:srgbClr val="0070C0"/>
              </a:solidFill>
            </a:endParaRPr>
          </a:p>
          <a:p>
            <a:r>
              <a:rPr lang="fr-FR" sz="1600" dirty="0">
                <a:solidFill>
                  <a:srgbClr val="0070C0"/>
                </a:solidFill>
              </a:rPr>
              <a:t>Si contact est géré hors Koha (SUPEB, mail direct) on ne voudra pas renvoyer un mail via Koha mais simplement noter l’établissement demandeur. On ne peut pas le faire actuellement. Voir 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  <a:hlinkClick r:id="rId3"/>
              </a:rPr>
              <a:t>38721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</a:p>
          <a:p>
            <a:endParaRPr lang="fr-FR" sz="1600" dirty="0">
              <a:solidFill>
                <a:srgbClr val="0070C0"/>
              </a:solidFill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8BB4AED-A8DB-FB72-B453-6B750D421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1435038"/>
            <a:ext cx="4200823" cy="43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6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7D530-7F25-CD61-E633-ECEE9BF09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6DD9F2A-0DEB-4695-527F-2B1659216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1" y="1304187"/>
            <a:ext cx="10016778" cy="515215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BB8E7A7-4614-BEDB-7C8E-E089C6F9A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interface pro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00E440-2BC8-AB9A-F42E-1F0F5A919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Gestion d’une demande (livre) 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32A2EBC-D778-6EC9-EBA8-3E6766D2D135}"/>
              </a:ext>
            </a:extLst>
          </p:cNvPr>
          <p:cNvCxnSpPr>
            <a:cxnSpLocks/>
          </p:cNvCxnSpPr>
          <p:nvPr/>
        </p:nvCxnSpPr>
        <p:spPr>
          <a:xfrm>
            <a:off x="2243426" y="1834512"/>
            <a:ext cx="234598" cy="53932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026536A-8C13-0BB0-211D-D3706A521329}"/>
              </a:ext>
            </a:extLst>
          </p:cNvPr>
          <p:cNvSpPr txBox="1"/>
          <p:nvPr/>
        </p:nvSpPr>
        <p:spPr>
          <a:xfrm>
            <a:off x="2650809" y="3632640"/>
            <a:ext cx="197605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Nouveau statut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58F32EC-A316-A685-67E3-DAC27487F03D}"/>
              </a:ext>
            </a:extLst>
          </p:cNvPr>
          <p:cNvCxnSpPr>
            <a:cxnSpLocks/>
          </p:cNvCxnSpPr>
          <p:nvPr/>
        </p:nvCxnSpPr>
        <p:spPr>
          <a:xfrm>
            <a:off x="3355848" y="1834512"/>
            <a:ext cx="109728" cy="19545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FF582138-D001-94F1-6C82-B7986603EF2F}"/>
              </a:ext>
            </a:extLst>
          </p:cNvPr>
          <p:cNvSpPr txBox="1"/>
          <p:nvPr/>
        </p:nvSpPr>
        <p:spPr>
          <a:xfrm>
            <a:off x="2785826" y="2030541"/>
            <a:ext cx="18410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Quand tout sera fini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C7640D5-4848-DE93-5813-C0EE2728BC0D}"/>
              </a:ext>
            </a:extLst>
          </p:cNvPr>
          <p:cNvCxnSpPr>
            <a:cxnSpLocks/>
          </p:cNvCxnSpPr>
          <p:nvPr/>
        </p:nvCxnSpPr>
        <p:spPr>
          <a:xfrm>
            <a:off x="2094074" y="3579230"/>
            <a:ext cx="556735" cy="23920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0634B9A6-3921-339C-65A2-F9E7318ACEFE}"/>
              </a:ext>
            </a:extLst>
          </p:cNvPr>
          <p:cNvSpPr txBox="1"/>
          <p:nvPr/>
        </p:nvSpPr>
        <p:spPr>
          <a:xfrm>
            <a:off x="1935624" y="2373839"/>
            <a:ext cx="81633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Si le fournisseur ne peut pas fournir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63C3D4B-46CA-3A7E-BA1C-4E7456F1C125}"/>
              </a:ext>
            </a:extLst>
          </p:cNvPr>
          <p:cNvCxnSpPr>
            <a:cxnSpLocks/>
          </p:cNvCxnSpPr>
          <p:nvPr/>
        </p:nvCxnSpPr>
        <p:spPr>
          <a:xfrm>
            <a:off x="6270260" y="1840608"/>
            <a:ext cx="109728" cy="19545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4254BE6A-3E62-5752-3B87-31328FCE4F53}"/>
              </a:ext>
            </a:extLst>
          </p:cNvPr>
          <p:cNvSpPr txBox="1"/>
          <p:nvPr/>
        </p:nvSpPr>
        <p:spPr>
          <a:xfrm>
            <a:off x="5700237" y="2036637"/>
            <a:ext cx="613933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2 messages possibles : PEB prêt à être retiré / demande annulée 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A4DA3DC-0F41-101E-7315-6EA8B6F4175B}"/>
              </a:ext>
            </a:extLst>
          </p:cNvPr>
          <p:cNvCxnSpPr>
            <a:cxnSpLocks/>
          </p:cNvCxnSpPr>
          <p:nvPr/>
        </p:nvCxnSpPr>
        <p:spPr>
          <a:xfrm flipV="1">
            <a:off x="4626864" y="1600341"/>
            <a:ext cx="118872" cy="11031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2FCDCC9A-3645-D36D-CC74-12B0ED540595}"/>
              </a:ext>
            </a:extLst>
          </p:cNvPr>
          <p:cNvSpPr txBox="1"/>
          <p:nvPr/>
        </p:nvSpPr>
        <p:spPr>
          <a:xfrm>
            <a:off x="4309924" y="1292564"/>
            <a:ext cx="30327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Quand le document sera livré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DC5C71B-6BE4-5414-13C7-93EBE490670C}"/>
              </a:ext>
            </a:extLst>
          </p:cNvPr>
          <p:cNvCxnSpPr>
            <a:cxnSpLocks/>
          </p:cNvCxnSpPr>
          <p:nvPr/>
        </p:nvCxnSpPr>
        <p:spPr>
          <a:xfrm flipV="1">
            <a:off x="7913656" y="1545023"/>
            <a:ext cx="178784" cy="14888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95E884E0-A1B6-7685-BDCA-3BA81E7EC954}"/>
              </a:ext>
            </a:extLst>
          </p:cNvPr>
          <p:cNvSpPr txBox="1"/>
          <p:nvPr/>
        </p:nvSpPr>
        <p:spPr>
          <a:xfrm>
            <a:off x="7642700" y="1224234"/>
            <a:ext cx="37507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Semble inutile (infos déjà dans la page)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7C3836-B77D-397A-22A8-0F3240CF21CD}"/>
              </a:ext>
            </a:extLst>
          </p:cNvPr>
          <p:cNvSpPr txBox="1"/>
          <p:nvPr/>
        </p:nvSpPr>
        <p:spPr>
          <a:xfrm>
            <a:off x="5826278" y="778262"/>
            <a:ext cx="3032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Demande validée</a:t>
            </a:r>
          </a:p>
        </p:txBody>
      </p:sp>
    </p:spTree>
    <p:extLst>
      <p:ext uri="{BB962C8B-B14F-4D97-AF65-F5344CB8AC3E}">
        <p14:creationId xmlns:p14="http://schemas.microsoft.com/office/powerpoint/2010/main" val="740104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4C757-7D95-B598-4041-8F7B60201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64B06-7B4B-3CE5-9A9C-6F5B5BE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interface pro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7DCD82-5BDE-5227-901E-E8881CC8E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Gestion d’une demande (livre)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889712E-56E1-68D3-AA80-CFEB1EE736DE}"/>
              </a:ext>
            </a:extLst>
          </p:cNvPr>
          <p:cNvSpPr txBox="1"/>
          <p:nvPr/>
        </p:nvSpPr>
        <p:spPr>
          <a:xfrm>
            <a:off x="4099611" y="1304187"/>
            <a:ext cx="46703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La bibliothèque prête le document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9597E7D-C46E-A364-AD26-798C14E74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17" y="1696770"/>
            <a:ext cx="9119807" cy="2719208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9B582F2-C70E-81C3-60CC-3D00C77C687F}"/>
              </a:ext>
            </a:extLst>
          </p:cNvPr>
          <p:cNvCxnSpPr>
            <a:cxnSpLocks/>
          </p:cNvCxnSpPr>
          <p:nvPr/>
        </p:nvCxnSpPr>
        <p:spPr>
          <a:xfrm>
            <a:off x="2718816" y="3585182"/>
            <a:ext cx="103768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C4E05937-7345-525C-48DC-302A51885D4D}"/>
              </a:ext>
            </a:extLst>
          </p:cNvPr>
          <p:cNvSpPr txBox="1"/>
          <p:nvPr/>
        </p:nvSpPr>
        <p:spPr>
          <a:xfrm>
            <a:off x="3756500" y="3386052"/>
            <a:ext cx="620838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Possibilité de définir une date de retour manuelle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CA469EC0-D351-23D2-16B9-E6BE5F094EF9}"/>
              </a:ext>
            </a:extLst>
          </p:cNvPr>
          <p:cNvCxnSpPr>
            <a:cxnSpLocks/>
          </p:cNvCxnSpPr>
          <p:nvPr/>
        </p:nvCxnSpPr>
        <p:spPr>
          <a:xfrm flipV="1">
            <a:off x="2855976" y="2773441"/>
            <a:ext cx="1154350" cy="41632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4D601191-5B89-1D9D-5633-6D0E1CCDF705}"/>
              </a:ext>
            </a:extLst>
          </p:cNvPr>
          <p:cNvSpPr txBox="1"/>
          <p:nvPr/>
        </p:nvSpPr>
        <p:spPr>
          <a:xfrm>
            <a:off x="4010325" y="2574311"/>
            <a:ext cx="58818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Type de document (</a:t>
            </a:r>
            <a:r>
              <a:rPr lang="fr-FR" sz="1600" dirty="0" err="1">
                <a:solidFill>
                  <a:srgbClr val="0070C0"/>
                </a:solidFill>
              </a:rPr>
              <a:t>itemtype</a:t>
            </a:r>
            <a:r>
              <a:rPr lang="fr-FR" sz="1600" dirty="0">
                <a:solidFill>
                  <a:srgbClr val="0070C0"/>
                </a:solidFill>
              </a:rPr>
              <a:t>) et bibliothèque, qui vont conditionner l’application d’une règle de prêt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97AD660-6781-5760-EE61-5D25302D96DA}"/>
              </a:ext>
            </a:extLst>
          </p:cNvPr>
          <p:cNvSpPr txBox="1"/>
          <p:nvPr/>
        </p:nvSpPr>
        <p:spPr>
          <a:xfrm>
            <a:off x="3063415" y="4597972"/>
            <a:ext cx="9026685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Il faudrait pouvoir imprimer une fiche récapitulative de la transaction (voir 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  <a:hlinkClick r:id="rId4"/>
              </a:rPr>
              <a:t>39264</a:t>
            </a:r>
            <a:r>
              <a:rPr lang="fr-FR" sz="1600" dirty="0">
                <a:solidFill>
                  <a:srgbClr val="0070C0"/>
                </a:solidFill>
              </a:rPr>
              <a:t> )</a:t>
            </a:r>
          </a:p>
          <a:p>
            <a:endParaRPr lang="fr-FR" sz="1600" dirty="0">
              <a:solidFill>
                <a:srgbClr val="0070C0"/>
              </a:solidFill>
            </a:endParaRPr>
          </a:p>
          <a:p>
            <a:r>
              <a:rPr lang="fr-FR" sz="1600" dirty="0">
                <a:solidFill>
                  <a:srgbClr val="0070C0"/>
                </a:solidFill>
              </a:rPr>
              <a:t>La date de retour prévue devrait être affichée dans le tableau des demandes (voir 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  <a:hlinkClick r:id="rId5"/>
              </a:rPr>
              <a:t>38370</a:t>
            </a:r>
            <a:r>
              <a:rPr lang="fr-FR" sz="1600" dirty="0">
                <a:solidFill>
                  <a:srgbClr val="0070C0"/>
                </a:solidFill>
              </a:rPr>
              <a:t> )</a:t>
            </a:r>
          </a:p>
          <a:p>
            <a:endParaRPr lang="fr-FR" sz="1600" dirty="0">
              <a:solidFill>
                <a:srgbClr val="0070C0"/>
              </a:solidFill>
            </a:endParaRPr>
          </a:p>
          <a:p>
            <a:r>
              <a:rPr lang="fr-FR" sz="1600" dirty="0">
                <a:solidFill>
                  <a:srgbClr val="0070C0"/>
                </a:solidFill>
              </a:rPr>
              <a:t>=&gt; Il faudrait un type de document spécifique pour le PEB (durée de prêt spécifique, distinction dans les stats...) Pas un développement mais point qui devrait être précisé dans la documentation </a:t>
            </a:r>
          </a:p>
          <a:p>
            <a:endParaRPr lang="fr-FR" sz="1600" dirty="0">
              <a:solidFill>
                <a:srgbClr val="0070C0"/>
              </a:solidFill>
            </a:endParaRPr>
          </a:p>
          <a:p>
            <a:r>
              <a:rPr lang="fr-FR" sz="1600" dirty="0">
                <a:solidFill>
                  <a:srgbClr val="0070C0"/>
                </a:solidFill>
              </a:rPr>
              <a:t>Mais comment gérer les PEB à consulter sur place ? 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61BE8218-6B40-18BB-76AA-73BA6E2E4D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425" y="5388789"/>
            <a:ext cx="2557687" cy="1259661"/>
          </a:xfrm>
          <a:prstGeom prst="rect">
            <a:avLst/>
          </a:prstGeom>
        </p:spPr>
      </p:pic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0689D5E0-4649-58EC-D1DB-52EBCC55E0F1}"/>
              </a:ext>
            </a:extLst>
          </p:cNvPr>
          <p:cNvCxnSpPr>
            <a:cxnSpLocks/>
          </p:cNvCxnSpPr>
          <p:nvPr/>
        </p:nvCxnSpPr>
        <p:spPr>
          <a:xfrm>
            <a:off x="429768" y="4330226"/>
            <a:ext cx="402336" cy="101099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5A856CE6-2A28-E0E6-16B0-DD7B4B3982C7}"/>
              </a:ext>
            </a:extLst>
          </p:cNvPr>
          <p:cNvSpPr txBox="1"/>
          <p:nvPr/>
        </p:nvSpPr>
        <p:spPr>
          <a:xfrm>
            <a:off x="9644485" y="904077"/>
            <a:ext cx="24362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Remarque : « Type de document » est souvent traduit par « Type de prêt » dans les installations françaises</a:t>
            </a:r>
          </a:p>
        </p:txBody>
      </p:sp>
    </p:spTree>
    <p:extLst>
      <p:ext uri="{BB962C8B-B14F-4D97-AF65-F5344CB8AC3E}">
        <p14:creationId xmlns:p14="http://schemas.microsoft.com/office/powerpoint/2010/main" val="4121135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B3396-F3D6-B0B0-AD41-37BE115F4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D563B3-BE74-BB8D-93DB-216C76179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interface pro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F5630C-2786-66F3-95A9-993E946C8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Gestion d’une demande (livre)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417A6CA-19C0-7594-20E2-701DA16370E5}"/>
              </a:ext>
            </a:extLst>
          </p:cNvPr>
          <p:cNvSpPr txBox="1"/>
          <p:nvPr/>
        </p:nvSpPr>
        <p:spPr>
          <a:xfrm>
            <a:off x="581891" y="1304187"/>
            <a:ext cx="1132435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Problème si le lecteur est bloqué par les règles de prêt (maximum de prêts atteints) ou une suspension (retard...) </a:t>
            </a:r>
            <a:r>
              <a:rPr lang="fr-FR" sz="1600" b="1" dirty="0">
                <a:solidFill>
                  <a:srgbClr val="0070C0"/>
                </a:solidFill>
                <a:highlight>
                  <a:srgbClr val="FF0000"/>
                </a:highlight>
              </a:rPr>
              <a:t>: impossible de finaliser la transaction</a:t>
            </a:r>
          </a:p>
          <a:p>
            <a:r>
              <a:rPr lang="fr-FR" sz="1600" dirty="0">
                <a:solidFill>
                  <a:srgbClr val="0070C0"/>
                </a:solidFill>
              </a:rPr>
              <a:t>Il faudrait pouvoir outrepasser ces blocages en un clic, depuis le module PEB, ou peut être ne même pas voir les blocages. Voir 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  <a:hlinkClick r:id="rId3"/>
              </a:rPr>
              <a:t>38369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8CEB899-F82B-D51D-9FFE-AC9DA47F0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2326213"/>
            <a:ext cx="9180576" cy="33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03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80232-9CEB-9EF1-5A6A-0F23E3AB0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DB7A0A-7AE3-D322-4CE6-EFB0CAB41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interface pro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BE9A79-7E3C-34E9-94D9-2656E96EE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Gestion d’une demande (livre)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F25ADE9-CE46-0D12-2A8B-EECFCB41AFB4}"/>
              </a:ext>
            </a:extLst>
          </p:cNvPr>
          <p:cNvSpPr txBox="1"/>
          <p:nvPr/>
        </p:nvSpPr>
        <p:spPr>
          <a:xfrm>
            <a:off x="146304" y="1222828"/>
            <a:ext cx="120456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PAS de bouton « retour » dans le module PEB. Il faudrait en ajouter un (voir 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  <a:hlinkClick r:id="rId3"/>
              </a:rPr>
              <a:t>38371</a:t>
            </a:r>
            <a:r>
              <a:rPr lang="fr-FR" sz="1600" dirty="0">
                <a:solidFill>
                  <a:srgbClr val="0070C0"/>
                </a:solidFill>
              </a:rPr>
              <a:t> )</a:t>
            </a:r>
          </a:p>
          <a:p>
            <a:r>
              <a:rPr lang="fr-FR" sz="1600" dirty="0">
                <a:solidFill>
                  <a:srgbClr val="0070C0"/>
                </a:solidFill>
              </a:rPr>
              <a:t>On est obligé d’aller sur la liste des prêts du lecteur, sélectionner l’exemplaire correspondant et faire le retour...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63086C1-6B8F-5194-D130-BC364BFC82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3499"/>
          <a:stretch/>
        </p:blipFill>
        <p:spPr>
          <a:xfrm>
            <a:off x="146304" y="1857335"/>
            <a:ext cx="9230915" cy="16968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99683FE-B48B-67D6-051E-EAB3CD37D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" y="3940974"/>
            <a:ext cx="6800850" cy="2707476"/>
          </a:xfrm>
          <a:prstGeom prst="rect">
            <a:avLst/>
          </a:prstGeom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E82D36C-73E9-9FA8-2AD6-E0141A87316A}"/>
              </a:ext>
            </a:extLst>
          </p:cNvPr>
          <p:cNvCxnSpPr>
            <a:cxnSpLocks/>
          </p:cNvCxnSpPr>
          <p:nvPr/>
        </p:nvCxnSpPr>
        <p:spPr>
          <a:xfrm>
            <a:off x="1271016" y="3762004"/>
            <a:ext cx="240792" cy="180136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16673E2D-87E5-6030-EAF4-9D2899B1D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3615262"/>
            <a:ext cx="1732953" cy="293484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ADC276B6-5732-8F27-5550-372266AE8453}"/>
              </a:ext>
            </a:extLst>
          </p:cNvPr>
          <p:cNvSpPr txBox="1"/>
          <p:nvPr/>
        </p:nvSpPr>
        <p:spPr>
          <a:xfrm>
            <a:off x="2018702" y="5495756"/>
            <a:ext cx="407729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Mise à jour du statut dans le module PEB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FBDAF7F-B596-EB40-8DFA-3D6C1F79B897}"/>
              </a:ext>
            </a:extLst>
          </p:cNvPr>
          <p:cNvSpPr txBox="1"/>
          <p:nvPr/>
        </p:nvSpPr>
        <p:spPr>
          <a:xfrm>
            <a:off x="5480355" y="828006"/>
            <a:ext cx="52014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lecteur rend le document</a:t>
            </a:r>
          </a:p>
        </p:txBody>
      </p:sp>
    </p:spTree>
    <p:extLst>
      <p:ext uri="{BB962C8B-B14F-4D97-AF65-F5344CB8AC3E}">
        <p14:creationId xmlns:p14="http://schemas.microsoft.com/office/powerpoint/2010/main" val="3399383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64EE1-9836-DB2C-5A2E-49A5484A6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DFD056-18D1-7FAF-336A-BDA488C6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interface pro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838764-C519-254A-6566-FA1789FF9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Gestion d’une demande (livre)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55082AE-B273-06A4-A41A-4C07F283B620}"/>
              </a:ext>
            </a:extLst>
          </p:cNvPr>
          <p:cNvSpPr txBox="1"/>
          <p:nvPr/>
        </p:nvSpPr>
        <p:spPr>
          <a:xfrm>
            <a:off x="210312" y="1442088"/>
            <a:ext cx="101955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En fonction des pratiques locales, le lecteur peut ou non emprunter de nouveau et rendre de nouveau le document</a:t>
            </a:r>
          </a:p>
          <a:p>
            <a:r>
              <a:rPr lang="fr-FR" sz="1600" dirty="0">
                <a:solidFill>
                  <a:srgbClr val="0070C0"/>
                </a:solidFill>
              </a:rPr>
              <a:t>Puis la bibliothèque renvoie le document au fournisseur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6880AD-84B0-538D-7B5C-6C4123D10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2" y="2075262"/>
            <a:ext cx="9349296" cy="3722034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4D9A8AA6-8915-F3F8-84FB-3572476CF5BF}"/>
              </a:ext>
            </a:extLst>
          </p:cNvPr>
          <p:cNvCxnSpPr>
            <a:cxnSpLocks/>
          </p:cNvCxnSpPr>
          <p:nvPr/>
        </p:nvCxnSpPr>
        <p:spPr>
          <a:xfrm>
            <a:off x="2880360" y="2635871"/>
            <a:ext cx="475488" cy="41822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57F22F93-05B3-32F3-AE69-34BC20170F3D}"/>
              </a:ext>
            </a:extLst>
          </p:cNvPr>
          <p:cNvSpPr txBox="1"/>
          <p:nvPr/>
        </p:nvSpPr>
        <p:spPr>
          <a:xfrm>
            <a:off x="2394286" y="3076574"/>
            <a:ext cx="56439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Demande « terminée ». Document renvoyé au fournisseur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D29A94-41D2-F500-B3A3-B9233AB2F7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496" r="53102" b="20277"/>
          <a:stretch/>
        </p:blipFill>
        <p:spPr>
          <a:xfrm>
            <a:off x="3474720" y="3809928"/>
            <a:ext cx="4331208" cy="2295145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6DEB9B4-36D7-F315-82E9-C824AE6829AA}"/>
              </a:ext>
            </a:extLst>
          </p:cNvPr>
          <p:cNvCxnSpPr>
            <a:cxnSpLocks/>
          </p:cNvCxnSpPr>
          <p:nvPr/>
        </p:nvCxnSpPr>
        <p:spPr>
          <a:xfrm>
            <a:off x="3675888" y="3384351"/>
            <a:ext cx="475488" cy="41822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4261C1C1-98CB-DAD6-CFCD-2117CB42E39F}"/>
              </a:ext>
            </a:extLst>
          </p:cNvPr>
          <p:cNvSpPr txBox="1"/>
          <p:nvPr/>
        </p:nvSpPr>
        <p:spPr>
          <a:xfrm>
            <a:off x="8038256" y="3980671"/>
            <a:ext cx="39218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Anomalie : les boutons « prêter » et « envoyer un message à l’adhérent » apparaissent encore (Voir </a:t>
            </a:r>
            <a:r>
              <a:rPr lang="fr-FR" sz="1600" dirty="0" err="1">
                <a:solidFill>
                  <a:srgbClr val="0070C0"/>
                </a:solidFill>
              </a:rPr>
              <a:t>bz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  <a:hlinkClick r:id="rId5"/>
              </a:rPr>
              <a:t>38590</a:t>
            </a:r>
            <a:r>
              <a:rPr lang="fr-FR" sz="1600" dirty="0">
                <a:solidFill>
                  <a:srgbClr val="0070C0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587037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FF101-92F1-B365-328B-FAF7C21B8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DD0853-1DA9-5D2E-DB80-167F2C36E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paramétrage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0A7F65-5D75-DD15-9B53-C797FF910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Permissions</a:t>
            </a:r>
            <a:endParaRPr lang="fr-FR" sz="2400" b="1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Permission « </a:t>
            </a:r>
            <a:r>
              <a:rPr lang="fr-FR" sz="2000" dirty="0" err="1"/>
              <a:t>ill</a:t>
            </a:r>
            <a:r>
              <a:rPr lang="fr-FR" sz="2000" dirty="0"/>
              <a:t> » nécessaire pour voir ou gérer des demandes ou en créer depuis l’interface pro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5C89E0-F44F-CB62-59A9-E89ADACB9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189589"/>
            <a:ext cx="8337042" cy="45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57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9AF5D-C01A-BAD7-FDB3-FFA7C478C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B48C6A-F65E-0043-551C-3C6E86E4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paramétrage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81EF1A-1E10-BD40-9652-CE366DFF2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Préférences système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2252A4-DE23-BA60-94AF-8080D2AFA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1266280"/>
            <a:ext cx="10588752" cy="20191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19B1D8D-A7FC-7176-904C-D63B2152F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5" y="3277541"/>
            <a:ext cx="10588752" cy="13406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49FE62B-D23A-ADBA-0EF9-C0676050A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63" y="4305298"/>
            <a:ext cx="10588752" cy="11521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4A87A35-9E8C-C157-CA17-A013EB80F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53" y="5314925"/>
            <a:ext cx="10588752" cy="8019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23AEA9-EE10-B46B-C608-720D5AF5BB0B}"/>
              </a:ext>
            </a:extLst>
          </p:cNvPr>
          <p:cNvSpPr/>
          <p:nvPr/>
        </p:nvSpPr>
        <p:spPr>
          <a:xfrm>
            <a:off x="2496312" y="2350008"/>
            <a:ext cx="3273552" cy="2680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E41FE5E-1568-3567-F799-FC9BB87638CA}"/>
              </a:ext>
            </a:extLst>
          </p:cNvPr>
          <p:cNvCxnSpPr/>
          <p:nvPr/>
        </p:nvCxnSpPr>
        <p:spPr>
          <a:xfrm>
            <a:off x="5797296" y="2499322"/>
            <a:ext cx="64922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C93AC90-C2D2-AAEB-816B-7E05E09E576A}"/>
              </a:ext>
            </a:extLst>
          </p:cNvPr>
          <p:cNvSpPr txBox="1"/>
          <p:nvPr/>
        </p:nvSpPr>
        <p:spPr>
          <a:xfrm>
            <a:off x="6446520" y="2355952"/>
            <a:ext cx="8412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Activer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0E95D4-D1BA-7C3E-E8FB-E5D368E4DA49}"/>
              </a:ext>
            </a:extLst>
          </p:cNvPr>
          <p:cNvSpPr/>
          <p:nvPr/>
        </p:nvSpPr>
        <p:spPr>
          <a:xfrm>
            <a:off x="2505455" y="1733542"/>
            <a:ext cx="3273552" cy="2680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7FFA607-2873-317A-C4B4-4B89E8E13C49}"/>
              </a:ext>
            </a:extLst>
          </p:cNvPr>
          <p:cNvCxnSpPr/>
          <p:nvPr/>
        </p:nvCxnSpPr>
        <p:spPr>
          <a:xfrm>
            <a:off x="5794248" y="1874482"/>
            <a:ext cx="64922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6FD4037B-4584-1BAE-81C0-458643D6C614}"/>
              </a:ext>
            </a:extLst>
          </p:cNvPr>
          <p:cNvSpPr txBox="1"/>
          <p:nvPr/>
        </p:nvSpPr>
        <p:spPr>
          <a:xfrm>
            <a:off x="6443472" y="1731112"/>
            <a:ext cx="8412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Activer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3B6451-1008-EB67-504A-33554544771F}"/>
              </a:ext>
            </a:extLst>
          </p:cNvPr>
          <p:cNvSpPr/>
          <p:nvPr/>
        </p:nvSpPr>
        <p:spPr>
          <a:xfrm>
            <a:off x="1502664" y="5107289"/>
            <a:ext cx="4291584" cy="2680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B125150-13EE-626C-CE7B-A75F7EA72A7E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5815965" y="5346407"/>
            <a:ext cx="627507" cy="10701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A53A371A-82C0-8FF5-EEAC-761F78611663}"/>
              </a:ext>
            </a:extLst>
          </p:cNvPr>
          <p:cNvSpPr txBox="1"/>
          <p:nvPr/>
        </p:nvSpPr>
        <p:spPr>
          <a:xfrm>
            <a:off x="6443472" y="5314925"/>
            <a:ext cx="32735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Choisir les notifications à recevoir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93E4BA-568B-6A62-22B9-41C4B1D85ADB}"/>
              </a:ext>
            </a:extLst>
          </p:cNvPr>
          <p:cNvSpPr/>
          <p:nvPr/>
        </p:nvSpPr>
        <p:spPr>
          <a:xfrm>
            <a:off x="6443472" y="4786637"/>
            <a:ext cx="2002536" cy="2680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A18DAEAE-231E-2EB4-6014-D975CB837A47}"/>
              </a:ext>
            </a:extLst>
          </p:cNvPr>
          <p:cNvCxnSpPr>
            <a:cxnSpLocks/>
          </p:cNvCxnSpPr>
          <p:nvPr/>
        </p:nvCxnSpPr>
        <p:spPr>
          <a:xfrm>
            <a:off x="8446008" y="4935951"/>
            <a:ext cx="397151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3166317E-EBDE-2491-C821-8F1DF78809C9}"/>
              </a:ext>
            </a:extLst>
          </p:cNvPr>
          <p:cNvSpPr txBox="1"/>
          <p:nvPr/>
        </p:nvSpPr>
        <p:spPr>
          <a:xfrm>
            <a:off x="8843159" y="4631886"/>
            <a:ext cx="27584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Email destinataire par défaut (voir aussi fiches des bibliothèques)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9B4158-9B41-8D05-B001-201829E81962}"/>
              </a:ext>
            </a:extLst>
          </p:cNvPr>
          <p:cNvSpPr/>
          <p:nvPr/>
        </p:nvSpPr>
        <p:spPr>
          <a:xfrm>
            <a:off x="2542412" y="2979320"/>
            <a:ext cx="5175123" cy="2680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B4CFE09-32CA-424D-FAB9-E2A3288F0E14}"/>
              </a:ext>
            </a:extLst>
          </p:cNvPr>
          <p:cNvCxnSpPr/>
          <p:nvPr/>
        </p:nvCxnSpPr>
        <p:spPr>
          <a:xfrm>
            <a:off x="7717535" y="3120875"/>
            <a:ext cx="64922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6ECE8104-CB00-0A79-AE55-45616A28BDBE}"/>
              </a:ext>
            </a:extLst>
          </p:cNvPr>
          <p:cNvSpPr txBox="1"/>
          <p:nvPr/>
        </p:nvSpPr>
        <p:spPr>
          <a:xfrm>
            <a:off x="8366759" y="2886476"/>
            <a:ext cx="22951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Utile si on utilise cette fonction (catégorie IL par défaut)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62EF171-7DC7-5083-C18D-D40D8A89CC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6436206"/>
            <a:ext cx="5211891" cy="26501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420377F-7E26-B46D-0A84-57BAC5DF1DBD}"/>
              </a:ext>
            </a:extLst>
          </p:cNvPr>
          <p:cNvSpPr/>
          <p:nvPr/>
        </p:nvSpPr>
        <p:spPr>
          <a:xfrm>
            <a:off x="2067306" y="6423070"/>
            <a:ext cx="3430335" cy="2680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5031B1B6-AF5F-2EBE-C651-805F88E60938}"/>
              </a:ext>
            </a:extLst>
          </p:cNvPr>
          <p:cNvCxnSpPr>
            <a:cxnSpLocks/>
          </p:cNvCxnSpPr>
          <p:nvPr/>
        </p:nvCxnSpPr>
        <p:spPr>
          <a:xfrm flipV="1">
            <a:off x="5480494" y="6485198"/>
            <a:ext cx="615506" cy="4376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D3A1BB99-5B63-F04F-12B0-1272F6CCAA65}"/>
              </a:ext>
            </a:extLst>
          </p:cNvPr>
          <p:cNvSpPr txBox="1"/>
          <p:nvPr/>
        </p:nvSpPr>
        <p:spPr>
          <a:xfrm>
            <a:off x="6080759" y="6323363"/>
            <a:ext cx="32735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Journaliser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2F50EA5-242C-3865-2157-CF032D319E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605" y="6156494"/>
            <a:ext cx="590931" cy="22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20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B7593-0C54-BA9F-3DBD-C98E236ED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D2784D-F055-8A82-F5A6-363AE21D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 : paramétrage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4DE501-F5DA-3ACF-2FB8-C3CE21912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Fiches des bibliothèques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Catégories d’adhérents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E861D9F-1D24-88FA-7C50-A02B1286B5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980"/>
          <a:stretch/>
        </p:blipFill>
        <p:spPr>
          <a:xfrm>
            <a:off x="285750" y="1728216"/>
            <a:ext cx="8601784" cy="63093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3698AA1-56C3-6904-E628-BB645134C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4030178"/>
            <a:ext cx="9591750" cy="77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4DDAF-4A70-8EC9-392C-F8C4C328E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80BF7C-CFBB-C1E8-B712-873F5D4D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1. Présentation et historique du module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169206-2DCE-4EF6-8AE1-0F19EE289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Un module ancien mais peu utilisé en France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200" dirty="0"/>
              <a:t>Or le module a fortement évolué en 3 ans et son utilisation est rendue plus facile depuis la version 24.11</a:t>
            </a:r>
          </a:p>
          <a:p>
            <a:pPr marL="0" indent="0">
              <a:buNone/>
            </a:pPr>
            <a:r>
              <a:rPr lang="fr-FR" sz="2200" dirty="0"/>
              <a:t>Nombreuses améliorations en cours ou en discussion par la communauté (support de la norme ISO 18626, fonction PEB fournisseur, </a:t>
            </a:r>
            <a:r>
              <a:rPr lang="fr-FR" sz="2200" dirty="0" err="1"/>
              <a:t>etc</a:t>
            </a:r>
            <a:r>
              <a:rPr lang="fr-FR" sz="2200" dirty="0"/>
              <a:t>) 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b="1" dirty="0"/>
              <a:t>Une adoption plus large par les bibliothèques françaises est-elle possible, et à quelles conditions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CB43156-F473-0D34-8F22-E931B9917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898301"/>
            <a:ext cx="4484751" cy="106868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57A0F3C-91D1-D19A-5AC4-D44791A4C0F4}"/>
              </a:ext>
            </a:extLst>
          </p:cNvPr>
          <p:cNvSpPr txBox="1"/>
          <p:nvPr/>
        </p:nvSpPr>
        <p:spPr>
          <a:xfrm>
            <a:off x="285750" y="3191413"/>
            <a:ext cx="784174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800" dirty="0"/>
              <a:t>Canal dédié sur </a:t>
            </a:r>
            <a:r>
              <a:rPr lang="fr-FR" sz="1800" dirty="0" err="1"/>
              <a:t>Mattermost</a:t>
            </a:r>
            <a:r>
              <a:rPr lang="fr-FR" sz="1800" dirty="0"/>
              <a:t> </a:t>
            </a:r>
          </a:p>
          <a:p>
            <a:pPr marL="0" indent="0">
              <a:buNone/>
            </a:pPr>
            <a:r>
              <a:rPr lang="fr-FR" sz="1200" dirty="0">
                <a:hlinkClick r:id="rId3"/>
              </a:rPr>
              <a:t>https://chat.koha-community.org/koha-community/channels/ill-workgroup</a:t>
            </a:r>
            <a:r>
              <a:rPr lang="fr-FR" sz="1200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559F9F-878B-A6F2-9A93-5742579F45AF}"/>
              </a:ext>
            </a:extLst>
          </p:cNvPr>
          <p:cNvSpPr txBox="1"/>
          <p:nvPr/>
        </p:nvSpPr>
        <p:spPr>
          <a:xfrm>
            <a:off x="5933694" y="3191413"/>
            <a:ext cx="5523738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800" dirty="0"/>
              <a:t>Améliorations en cours par PTFS Europe</a:t>
            </a:r>
          </a:p>
          <a:p>
            <a:pPr marL="0" indent="0">
              <a:buNone/>
            </a:pPr>
            <a:r>
              <a:rPr lang="fr-FR" sz="1400" dirty="0">
                <a:hlinkClick r:id="rId4"/>
              </a:rPr>
              <a:t>https://www.youtube.com/watch?v=ajR9T0xTvHA</a:t>
            </a:r>
            <a:r>
              <a:rPr lang="fr-FR" sz="1400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Atelier à la </a:t>
            </a:r>
            <a:r>
              <a:rPr lang="fr-FR" sz="1800" dirty="0" err="1"/>
              <a:t>KohaCon</a:t>
            </a:r>
            <a:r>
              <a:rPr lang="fr-FR" sz="1800" dirty="0"/>
              <a:t> 2024</a:t>
            </a:r>
          </a:p>
          <a:p>
            <a:pPr marL="0" indent="0">
              <a:buNone/>
            </a:pPr>
            <a:r>
              <a:rPr lang="fr-FR" sz="1400" dirty="0">
                <a:hlinkClick r:id="rId5"/>
              </a:rPr>
              <a:t>https://www.youtube.com/watch?v=vo488fh5ek4</a:t>
            </a:r>
            <a:endParaRPr lang="fr-FR" sz="1400" dirty="0"/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88862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9C62F-6086-4987-C936-CD2EDEA67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48ABCD-01E4-6919-2716-2AA226DD4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Récapitulatif</a:t>
            </a:r>
            <a:endParaRPr lang="fr-FR" sz="3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B08253-0DD9-1D46-EA3E-838F6CC69C8C}"/>
              </a:ext>
            </a:extLst>
          </p:cNvPr>
          <p:cNvSpPr txBox="1"/>
          <p:nvPr/>
        </p:nvSpPr>
        <p:spPr>
          <a:xfrm>
            <a:off x="114301" y="946372"/>
            <a:ext cx="564226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FF0000"/>
                </a:solidFill>
              </a:rPr>
              <a:t>&gt; Le prêt réalisé dans le module PEB devrait outrepasser les règles de circulation et les suspensions : </a:t>
            </a:r>
            <a:r>
              <a:rPr lang="fr-FR" sz="1400" dirty="0" err="1">
                <a:solidFill>
                  <a:srgbClr val="FF0000"/>
                </a:solidFill>
              </a:rPr>
              <a:t>bz</a:t>
            </a:r>
            <a:r>
              <a:rPr lang="fr-FR" sz="1400" dirty="0">
                <a:solidFill>
                  <a:srgbClr val="FF0000"/>
                </a:solidFill>
              </a:rPr>
              <a:t> 38369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FF0000"/>
                </a:solidFill>
              </a:rPr>
              <a:t>&gt; Permettre de rendre un document du PEB depuis la vue détaillée de la demande, sans quitter le module : </a:t>
            </a:r>
            <a:r>
              <a:rPr lang="fr-FR" sz="1400" dirty="0" err="1">
                <a:solidFill>
                  <a:srgbClr val="FF0000"/>
                </a:solidFill>
              </a:rPr>
              <a:t>bz</a:t>
            </a:r>
            <a:r>
              <a:rPr lang="fr-FR" sz="1400" dirty="0">
                <a:solidFill>
                  <a:srgbClr val="FF0000"/>
                </a:solidFill>
              </a:rPr>
              <a:t> 38371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FF0000"/>
                </a:solidFill>
              </a:rPr>
              <a:t>&gt; Ajouter des champs additionnels communs à toutes les demandes de PEB : </a:t>
            </a:r>
            <a:r>
              <a:rPr lang="fr-FR" sz="1400" dirty="0" err="1">
                <a:solidFill>
                  <a:srgbClr val="FF0000"/>
                </a:solidFill>
              </a:rPr>
              <a:t>bz</a:t>
            </a:r>
            <a:r>
              <a:rPr lang="fr-FR" sz="1400" dirty="0">
                <a:solidFill>
                  <a:srgbClr val="FF0000"/>
                </a:solidFill>
              </a:rPr>
              <a:t> 39057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FF0000"/>
                </a:solidFill>
              </a:rPr>
              <a:t>&gt; Afficher dans le tableau des requêtes le nom de l’établissement fournisseur du document : </a:t>
            </a:r>
            <a:r>
              <a:rPr lang="fr-FR" sz="1400" dirty="0" err="1">
                <a:solidFill>
                  <a:srgbClr val="FF0000"/>
                </a:solidFill>
              </a:rPr>
              <a:t>bz</a:t>
            </a:r>
            <a:r>
              <a:rPr lang="fr-FR" sz="1400" dirty="0">
                <a:solidFill>
                  <a:srgbClr val="FF0000"/>
                </a:solidFill>
              </a:rPr>
              <a:t> 38719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FF0000"/>
                </a:solidFill>
              </a:rPr>
              <a:t>&gt; Ajouter la date à laquelle un document doit être rendu à la bibliothèque fournisseuse dans le tableau de gestion des demandes : </a:t>
            </a:r>
            <a:r>
              <a:rPr lang="fr-FR" sz="1400" dirty="0" err="1">
                <a:solidFill>
                  <a:srgbClr val="FF0000"/>
                </a:solidFill>
              </a:rPr>
              <a:t>bz</a:t>
            </a:r>
            <a:r>
              <a:rPr lang="fr-FR" sz="1400" dirty="0">
                <a:solidFill>
                  <a:srgbClr val="FF0000"/>
                </a:solidFill>
              </a:rPr>
              <a:t> 38372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FF0000"/>
                </a:solidFill>
              </a:rPr>
              <a:t>&gt; Ajouter la date à laquelle un document a été prêté à un lecteur dans le tableau de gestion des demandes : </a:t>
            </a:r>
            <a:r>
              <a:rPr lang="fr-FR" sz="1400" dirty="0" err="1">
                <a:solidFill>
                  <a:srgbClr val="FF0000"/>
                </a:solidFill>
              </a:rPr>
              <a:t>bz</a:t>
            </a:r>
            <a:r>
              <a:rPr lang="fr-FR" sz="1400" dirty="0">
                <a:solidFill>
                  <a:srgbClr val="FF0000"/>
                </a:solidFill>
              </a:rPr>
              <a:t> 38370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FF0000"/>
                </a:solidFill>
              </a:rPr>
              <a:t>&gt; Pouvoir affecter la demande à une bibliothèque fournisseuse sans lui envoyer un mail via Koha : </a:t>
            </a:r>
            <a:r>
              <a:rPr lang="fr-FR" sz="1400" dirty="0" err="1">
                <a:solidFill>
                  <a:srgbClr val="FF0000"/>
                </a:solidFill>
              </a:rPr>
              <a:t>bz</a:t>
            </a:r>
            <a:r>
              <a:rPr lang="fr-FR" sz="1400" dirty="0">
                <a:solidFill>
                  <a:srgbClr val="FF0000"/>
                </a:solidFill>
              </a:rPr>
              <a:t> 38721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FF0000"/>
                </a:solidFill>
              </a:rPr>
              <a:t>&gt; Nettoyer les notices et exemplaires créés par le PEB après le retour du document : </a:t>
            </a:r>
            <a:r>
              <a:rPr lang="fr-FR" sz="1400" dirty="0" err="1">
                <a:solidFill>
                  <a:srgbClr val="FF0000"/>
                </a:solidFill>
              </a:rPr>
              <a:t>bz</a:t>
            </a:r>
            <a:r>
              <a:rPr lang="fr-FR" sz="1400" dirty="0">
                <a:solidFill>
                  <a:srgbClr val="FF0000"/>
                </a:solidFill>
              </a:rPr>
              <a:t> 39263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FF0000"/>
                </a:solidFill>
              </a:rPr>
              <a:t>&gt; Masquer à l’OPAC la notice créée par le PEB (devrait peut être déjà fonctionner mais ne fonctionne pas) : </a:t>
            </a:r>
            <a:r>
              <a:rPr lang="fr-FR" sz="1400" dirty="0" err="1">
                <a:solidFill>
                  <a:srgbClr val="FF0000"/>
                </a:solidFill>
              </a:rPr>
              <a:t>bz</a:t>
            </a:r>
            <a:r>
              <a:rPr lang="fr-FR" sz="1400" dirty="0">
                <a:solidFill>
                  <a:srgbClr val="FF0000"/>
                </a:solidFill>
              </a:rPr>
              <a:t>  39341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FF0000"/>
                </a:solidFill>
              </a:rPr>
              <a:t>&gt; Flexibilité dans la création ou non des notices en fonction des types de documents (livres, DVD, thèses, articles...) : </a:t>
            </a:r>
            <a:r>
              <a:rPr lang="fr-FR" sz="1400" dirty="0" err="1">
                <a:solidFill>
                  <a:srgbClr val="FF0000"/>
                </a:solidFill>
              </a:rPr>
              <a:t>bz</a:t>
            </a:r>
            <a:r>
              <a:rPr lang="fr-FR" sz="1400" dirty="0">
                <a:solidFill>
                  <a:srgbClr val="FF0000"/>
                </a:solidFill>
              </a:rPr>
              <a:t> 38289</a:t>
            </a:r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755375-F05E-394C-33B6-4131C833FA20}"/>
              </a:ext>
            </a:extLst>
          </p:cNvPr>
          <p:cNvSpPr txBox="1"/>
          <p:nvPr/>
        </p:nvSpPr>
        <p:spPr>
          <a:xfrm>
            <a:off x="5850080" y="946372"/>
            <a:ext cx="6227619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&gt; Fusionner certaines colonnes dans le tableau de suivi des demandes : </a:t>
            </a:r>
            <a:r>
              <a:rPr lang="fr-FR" sz="1400" dirty="0" err="1"/>
              <a:t>bz</a:t>
            </a:r>
            <a:r>
              <a:rPr lang="fr-FR" sz="1400" dirty="0"/>
              <a:t> 33544 (en cours)</a:t>
            </a:r>
          </a:p>
          <a:p>
            <a:pPr marL="0" indent="0">
              <a:buNone/>
            </a:pPr>
            <a:r>
              <a:rPr lang="fr-FR" sz="1400" dirty="0"/>
              <a:t>&gt; Filtrage par défaut du tableau des requêtes en fonction de la bibliothèque de connexion : </a:t>
            </a:r>
            <a:r>
              <a:rPr lang="fr-FR" sz="1400" dirty="0" err="1"/>
              <a:t>bz</a:t>
            </a:r>
            <a:r>
              <a:rPr lang="fr-FR" sz="1400" dirty="0"/>
              <a:t> 39342 </a:t>
            </a:r>
          </a:p>
          <a:p>
            <a:pPr marL="0" indent="0">
              <a:buNone/>
            </a:pPr>
            <a:r>
              <a:rPr lang="fr-FR" sz="1400" dirty="0"/>
              <a:t>&gt; Ajouter un filtre sur les intitulés de colonnes du tableau des demandes : </a:t>
            </a:r>
            <a:r>
              <a:rPr lang="fr-FR" sz="1400" dirty="0" err="1"/>
              <a:t>bz</a:t>
            </a:r>
            <a:r>
              <a:rPr lang="fr-FR" sz="1400" dirty="0"/>
              <a:t> 39125</a:t>
            </a:r>
          </a:p>
          <a:p>
            <a:pPr marL="0" indent="0">
              <a:buNone/>
            </a:pPr>
            <a:r>
              <a:rPr lang="fr-FR" sz="1400" dirty="0"/>
              <a:t>&gt; Calculer un tarif standard pour chaque requête en fonction de la catégorie du lecteur et du type de requête : </a:t>
            </a:r>
            <a:r>
              <a:rPr lang="fr-FR" sz="1400" dirty="0" err="1"/>
              <a:t>bz</a:t>
            </a:r>
            <a:r>
              <a:rPr lang="fr-FR" sz="1400" dirty="0"/>
              <a:t> 39343</a:t>
            </a:r>
          </a:p>
          <a:p>
            <a:pPr marL="0" indent="0">
              <a:buNone/>
            </a:pPr>
            <a:r>
              <a:rPr lang="fr-FR" sz="1400" dirty="0"/>
              <a:t>&gt; Ajouter une modalité de fourniture : </a:t>
            </a:r>
            <a:r>
              <a:rPr lang="fr-FR" sz="1400" dirty="0" err="1"/>
              <a:t>bz</a:t>
            </a:r>
            <a:r>
              <a:rPr lang="fr-FR" sz="1400" dirty="0"/>
              <a:t> 39247</a:t>
            </a:r>
          </a:p>
          <a:p>
            <a:pPr marL="0" indent="0">
              <a:buNone/>
            </a:pPr>
            <a:r>
              <a:rPr lang="fr-FR" sz="1400" dirty="0"/>
              <a:t>&gt; Mettre en avant certaines demandes dans le tableau (prêts en retard, fournisseur non trouvé)</a:t>
            </a:r>
          </a:p>
          <a:p>
            <a:pPr marL="0" indent="0">
              <a:buNone/>
            </a:pPr>
            <a:r>
              <a:rPr lang="fr-FR" sz="1400" dirty="0"/>
              <a:t>&gt; Imprimer une fiche après le prêt d’un document du PEB : </a:t>
            </a:r>
            <a:r>
              <a:rPr lang="fr-FR" sz="1400" dirty="0" err="1"/>
              <a:t>bz</a:t>
            </a:r>
            <a:r>
              <a:rPr lang="fr-FR" sz="1400" dirty="0"/>
              <a:t> 39264</a:t>
            </a:r>
          </a:p>
          <a:p>
            <a:pPr marL="0" indent="0">
              <a:buNone/>
            </a:pPr>
            <a:r>
              <a:rPr lang="fr-FR" sz="1400" dirty="0"/>
              <a:t>&gt; Personnaliser le formulaire OPAC pour rendre certains champs obligatoires : </a:t>
            </a:r>
            <a:r>
              <a:rPr lang="fr-FR" sz="1400" dirty="0" err="1"/>
              <a:t>bz</a:t>
            </a:r>
            <a:r>
              <a:rPr lang="fr-FR" sz="1400" dirty="0"/>
              <a:t> 30521</a:t>
            </a:r>
          </a:p>
          <a:p>
            <a:pPr marL="0" indent="0">
              <a:buNone/>
            </a:pPr>
            <a:r>
              <a:rPr lang="fr-FR" sz="1400" dirty="0"/>
              <a:t>&gt; Envoyer une notification par mail au personnel lors de la création d’une demande par un lecteur : </a:t>
            </a:r>
            <a:r>
              <a:rPr lang="fr-FR" sz="1400" dirty="0" err="1"/>
              <a:t>bz</a:t>
            </a:r>
            <a:r>
              <a:rPr lang="fr-FR" sz="1400" dirty="0"/>
              <a:t> 35143</a:t>
            </a:r>
          </a:p>
          <a:p>
            <a:pPr marL="0" indent="0">
              <a:buNone/>
            </a:pPr>
            <a:r>
              <a:rPr lang="fr-FR" sz="1400" dirty="0"/>
              <a:t>&gt; Afficher une alerte sur la page d’accueil lorsque des actions par le personnel sont nécessaires (nouvelles demandes, opérations à réaliser...) : </a:t>
            </a:r>
            <a:r>
              <a:rPr lang="fr-FR" sz="1400" dirty="0" err="1"/>
              <a:t>bz</a:t>
            </a:r>
            <a:r>
              <a:rPr lang="fr-FR" sz="1400" dirty="0"/>
              <a:t> 39196</a:t>
            </a:r>
          </a:p>
          <a:p>
            <a:pPr marL="0" indent="0">
              <a:buNone/>
            </a:pPr>
            <a:r>
              <a:rPr lang="fr-FR" sz="1400" dirty="0"/>
              <a:t>&gt; Le bouton « emprunter » ne devrait plus apparaître une fois la requête « achevée » (document renvoyé au fournisseur) : </a:t>
            </a:r>
            <a:r>
              <a:rPr lang="fr-FR" sz="1400" dirty="0" err="1"/>
              <a:t>bz</a:t>
            </a:r>
            <a:r>
              <a:rPr lang="fr-FR" sz="1400" dirty="0"/>
              <a:t> 38590</a:t>
            </a:r>
          </a:p>
          <a:p>
            <a:pPr marL="0" indent="0">
              <a:buNone/>
            </a:pPr>
            <a:r>
              <a:rPr lang="fr-FR" sz="1400" dirty="0"/>
              <a:t>&gt; Ajouter un nouveau statut « Disponible à la bibliothèque » entre le statut REQ (demandé au fournisseur) et CHK (prêté au lecteur) : </a:t>
            </a:r>
            <a:r>
              <a:rPr lang="fr-FR" sz="1400" dirty="0" err="1"/>
              <a:t>bz</a:t>
            </a:r>
            <a:r>
              <a:rPr lang="fr-FR" sz="1400" dirty="0"/>
              <a:t> 38591</a:t>
            </a:r>
          </a:p>
          <a:p>
            <a:pPr marL="0" indent="0">
              <a:buNone/>
            </a:pPr>
            <a:r>
              <a:rPr lang="fr-FR" sz="1400" dirty="0"/>
              <a:t>&gt; </a:t>
            </a:r>
            <a:r>
              <a:rPr lang="fr-FR" sz="1400" dirty="0" err="1"/>
              <a:t>Pseudonymiser</a:t>
            </a:r>
            <a:r>
              <a:rPr lang="fr-FR" sz="1400" dirty="0"/>
              <a:t> les statistiques liées au PEB : </a:t>
            </a:r>
            <a:r>
              <a:rPr lang="fr-FR" sz="1400" dirty="0" err="1"/>
              <a:t>bz</a:t>
            </a:r>
            <a:r>
              <a:rPr lang="fr-FR" sz="1400" dirty="0"/>
              <a:t> 37901 (en cours)</a:t>
            </a:r>
          </a:p>
          <a:p>
            <a:pPr marL="0" indent="0">
              <a:buNone/>
            </a:pPr>
            <a:r>
              <a:rPr lang="fr-FR" sz="1400" dirty="0"/>
              <a:t>&gt; Faire un lien avec la gestion des transactions financières sur le compte de l’adhérent : </a:t>
            </a:r>
            <a:r>
              <a:rPr lang="fr-FR" sz="1400" dirty="0" err="1"/>
              <a:t>bz</a:t>
            </a:r>
            <a:r>
              <a:rPr lang="fr-FR" sz="1400" dirty="0"/>
              <a:t> 38722</a:t>
            </a:r>
          </a:p>
          <a:p>
            <a:pPr marL="0" indent="0">
              <a:buNone/>
            </a:pPr>
            <a:r>
              <a:rPr lang="fr-FR" sz="1400" dirty="0"/>
              <a:t>&gt; Créer des onglets regroupant les requêtes partageant le même statuts (</a:t>
            </a:r>
            <a:r>
              <a:rPr lang="fr-FR" sz="1400" dirty="0" err="1"/>
              <a:t>cf</a:t>
            </a:r>
            <a:r>
              <a:rPr lang="fr-FR" sz="1400" dirty="0"/>
              <a:t> suggestions d’achat) : </a:t>
            </a:r>
            <a:r>
              <a:rPr lang="fr-FR" sz="1400" dirty="0" err="1"/>
              <a:t>bz</a:t>
            </a:r>
            <a:r>
              <a:rPr lang="fr-FR" sz="1400" dirty="0"/>
              <a:t> 30200</a:t>
            </a:r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E6AB9ED-4440-3FC2-E1B8-0E27E58CE0FA}"/>
              </a:ext>
            </a:extLst>
          </p:cNvPr>
          <p:cNvSpPr txBox="1"/>
          <p:nvPr/>
        </p:nvSpPr>
        <p:spPr>
          <a:xfrm>
            <a:off x="1789834" y="562579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F</a:t>
            </a:r>
            <a:r>
              <a:rPr lang="fr-FR" sz="1800" dirty="0">
                <a:solidFill>
                  <a:srgbClr val="FF0000"/>
                </a:solidFill>
              </a:rPr>
              <a:t>ondamental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CED2D83-150D-C2D5-77EB-015C3309DD9D}"/>
              </a:ext>
            </a:extLst>
          </p:cNvPr>
          <p:cNvSpPr txBox="1"/>
          <p:nvPr/>
        </p:nvSpPr>
        <p:spPr>
          <a:xfrm>
            <a:off x="7677584" y="548118"/>
            <a:ext cx="3118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800" dirty="0"/>
              <a:t>Utile (à différents degrés)</a:t>
            </a:r>
          </a:p>
        </p:txBody>
      </p:sp>
    </p:spTree>
    <p:extLst>
      <p:ext uri="{BB962C8B-B14F-4D97-AF65-F5344CB8AC3E}">
        <p14:creationId xmlns:p14="http://schemas.microsoft.com/office/powerpoint/2010/main" val="186765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B3452-5A74-B977-8175-5FBA3A41D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BA0CA5-D276-133B-190E-DDE1004C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1. Présentation et historique du module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ECA0A3-DDE8-A46B-2099-CD85341A7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Principes et périmètre fonctionnel 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Saisie des demandes de PEB par les lecteurs via leur compte lecteur, ou dans l’interface pro par le personnel.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Gestion des demandes par le personnel dans une logique de « workflow ».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Ne gère que le PEB « demandeur » (documents demandés à un autre établissement, pour fourniture à nos lecteurs). Mais discussions communautaires en cours pour permettre à terme une gestion du PEB fournisseur.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Pas de couplage avec la fonction paiements. Les paiements doivent être gérés indépendamment des demandes de PEB.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4254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B6546-46A0-D489-6BA9-04B6775B5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48E42-EDFC-48ED-BE57-9A1E3E5B0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1. Présentation et historique du module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9E35CD-8130-F530-62C1-6957E6019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Interfaçage possible avec des systèmes externes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200" dirty="0"/>
              <a:t>Interfaçage possible avec un </a:t>
            </a:r>
            <a:r>
              <a:rPr lang="fr-FR" sz="2200" dirty="0">
                <a:hlinkClick r:id="rId2"/>
              </a:rPr>
              <a:t>autre catalogue Koha</a:t>
            </a:r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Ou avec des systèmes de PEB utilisés dans différents pays (UK, Allemagne, Suède, USA...) : </a:t>
            </a:r>
            <a:r>
              <a:rPr lang="fr-FR" sz="2200" dirty="0">
                <a:hlinkClick r:id="rId3"/>
              </a:rPr>
              <a:t>British Library</a:t>
            </a:r>
            <a:r>
              <a:rPr lang="fr-FR" sz="2200" dirty="0"/>
              <a:t>, </a:t>
            </a:r>
            <a:r>
              <a:rPr lang="fr-FR" sz="2200" dirty="0" err="1">
                <a:hlinkClick r:id="rId4"/>
              </a:rPr>
              <a:t>Libris</a:t>
            </a:r>
            <a:r>
              <a:rPr lang="fr-FR" sz="2200" dirty="0"/>
              <a:t> , </a:t>
            </a:r>
            <a:r>
              <a:rPr lang="fr-FR" sz="2200" dirty="0">
                <a:hlinkClick r:id="rId5"/>
              </a:rPr>
              <a:t>INN-</a:t>
            </a:r>
            <a:r>
              <a:rPr lang="fr-FR" sz="2200" dirty="0" err="1">
                <a:hlinkClick r:id="rId5"/>
              </a:rPr>
              <a:t>Reach</a:t>
            </a:r>
            <a:r>
              <a:rPr lang="fr-FR" sz="2200" dirty="0"/>
              <a:t>, </a:t>
            </a:r>
            <a:r>
              <a:rPr lang="fr-FR" sz="2200" dirty="0" err="1">
                <a:hlinkClick r:id="rId6"/>
              </a:rPr>
              <a:t>RapidILL</a:t>
            </a:r>
            <a:r>
              <a:rPr lang="fr-FR" sz="2200" dirty="0"/>
              <a:t> , </a:t>
            </a:r>
            <a:r>
              <a:rPr lang="fr-FR" sz="2200" dirty="0" err="1">
                <a:hlinkClick r:id="rId7"/>
              </a:rPr>
              <a:t>Rapido</a:t>
            </a:r>
            <a:r>
              <a:rPr lang="fr-FR" sz="2200" dirty="0"/>
              <a:t>, </a:t>
            </a:r>
            <a:r>
              <a:rPr lang="fr-FR" sz="2200" dirty="0" err="1">
                <a:hlinkClick r:id="rId8"/>
              </a:rPr>
              <a:t>Reprintsdesk</a:t>
            </a:r>
            <a:r>
              <a:rPr lang="fr-FR" sz="2200" dirty="0"/>
              <a:t>, </a:t>
            </a:r>
            <a:r>
              <a:rPr lang="fr-FR" sz="2200" dirty="0" err="1">
                <a:hlinkClick r:id="rId9"/>
              </a:rPr>
              <a:t>IncDocs</a:t>
            </a:r>
            <a:r>
              <a:rPr lang="fr-FR" sz="2200" dirty="0"/>
              <a:t>, </a:t>
            </a:r>
            <a:r>
              <a:rPr lang="fr-FR" sz="2200" dirty="0">
                <a:hlinkClick r:id="rId10"/>
              </a:rPr>
              <a:t>SLNP</a:t>
            </a:r>
            <a:r>
              <a:rPr lang="fr-FR" sz="2200" dirty="0"/>
              <a:t>...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Ces interfaces sont nommées « backends » et prennent la forme de « plugins Koha » (depuis 24.05, </a:t>
            </a:r>
            <a:r>
              <a:rPr lang="fr-FR" sz="2200" dirty="0">
                <a:hlinkClick r:id="rId11"/>
              </a:rPr>
              <a:t>BZ 19605 </a:t>
            </a:r>
            <a:r>
              <a:rPr lang="fr-FR" sz="2200" dirty="0"/>
              <a:t>) développés par différents prestataires.</a:t>
            </a:r>
          </a:p>
        </p:txBody>
      </p:sp>
    </p:spTree>
    <p:extLst>
      <p:ext uri="{BB962C8B-B14F-4D97-AF65-F5344CB8AC3E}">
        <p14:creationId xmlns:p14="http://schemas.microsoft.com/office/powerpoint/2010/main" val="118958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13120-2A0A-7F4A-0ADE-987D118B5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9F196-8B31-7B01-0FE8-977793909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1. Présentation et historique du module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C9ECD7-F9C2-A0BE-3B1F-227260D68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3000" b="1" dirty="0"/>
              <a:t>Freins à l’installation et à l’usage levés par la version 24.11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dirty="0"/>
              <a:t>Avant la version 24.11 :</a:t>
            </a:r>
          </a:p>
          <a:p>
            <a:pPr>
              <a:buFontTx/>
              <a:buChar char="-"/>
            </a:pPr>
            <a:r>
              <a:rPr lang="fr-FR" sz="2400" dirty="0"/>
              <a:t>indispensable d’ installer un backend « par défaut » pour pouvoir utiliser le module même sans interfaçage avec un système externe</a:t>
            </a:r>
          </a:p>
          <a:p>
            <a:pPr>
              <a:buFontTx/>
              <a:buChar char="-"/>
            </a:pPr>
            <a:r>
              <a:rPr lang="fr-FR" sz="2400" dirty="0"/>
              <a:t>l’interface proposée par ce backend n’était pas techniquement traduisible en français</a:t>
            </a:r>
          </a:p>
          <a:p>
            <a:pPr>
              <a:buFontTx/>
              <a:buChar char="-"/>
            </a:pPr>
            <a:r>
              <a:rPr lang="fr-FR" sz="2400" dirty="0"/>
              <a:t>la compatibilité avec un Koha en UNIMARC nécessitait un développement local</a:t>
            </a:r>
          </a:p>
          <a:p>
            <a:pPr>
              <a:buFontTx/>
              <a:buChar char="-"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Depuis la 24.11 intégration de ce backend par défaut dans le code communautaire (</a:t>
            </a:r>
            <a:r>
              <a:rPr lang="fr-FR" sz="2400" dirty="0">
                <a:hlinkClick r:id="rId2"/>
              </a:rPr>
              <a:t>BZ 35570</a:t>
            </a:r>
            <a:r>
              <a:rPr lang="fr-FR" sz="2400" dirty="0"/>
              <a:t> ) </a:t>
            </a:r>
          </a:p>
          <a:p>
            <a:pPr>
              <a:buFontTx/>
              <a:buChar char="-"/>
            </a:pPr>
            <a:r>
              <a:rPr lang="fr-FR" sz="2400" dirty="0"/>
              <a:t>plus besoin d’opération technique pour utiliser le module</a:t>
            </a:r>
          </a:p>
          <a:p>
            <a:pPr>
              <a:buFontTx/>
              <a:buChar char="-"/>
            </a:pPr>
            <a:r>
              <a:rPr lang="fr-FR" sz="2400" dirty="0"/>
              <a:t>traduction possible (</a:t>
            </a:r>
            <a:r>
              <a:rPr lang="fr-FR" sz="2400" i="1" dirty="0" err="1"/>
              <a:t>bz</a:t>
            </a:r>
            <a:r>
              <a:rPr lang="fr-FR" sz="2400" i="1" dirty="0"/>
              <a:t>, devrait être résolu prochainement, </a:t>
            </a:r>
            <a:r>
              <a:rPr lang="fr-FR" sz="2400" i="1" dirty="0">
                <a:hlinkClick r:id="rId3"/>
              </a:rPr>
              <a:t>BZ 38340</a:t>
            </a:r>
            <a:r>
              <a:rPr lang="fr-FR" sz="2400" i="1" dirty="0"/>
              <a:t> ; </a:t>
            </a:r>
            <a:r>
              <a:rPr lang="fr-FR" sz="2400" i="1" dirty="0">
                <a:hlinkClick r:id="rId4"/>
              </a:rPr>
              <a:t>BZ 38339</a:t>
            </a:r>
            <a:r>
              <a:rPr lang="fr-FR" sz="2400" i="1" dirty="0"/>
              <a:t> </a:t>
            </a:r>
            <a:r>
              <a:rPr lang="fr-FR" sz="2400" dirty="0"/>
              <a:t>)</a:t>
            </a:r>
          </a:p>
          <a:p>
            <a:pPr>
              <a:buFontTx/>
              <a:buChar char="-"/>
            </a:pPr>
            <a:r>
              <a:rPr lang="fr-FR" sz="2400" dirty="0"/>
              <a:t>compatibilité UNIMARC</a:t>
            </a:r>
          </a:p>
          <a:p>
            <a:pPr marL="0" indent="0">
              <a:buNone/>
            </a:pPr>
            <a:r>
              <a:rPr lang="fr-FR" sz="2400" dirty="0"/>
              <a:t> </a:t>
            </a:r>
          </a:p>
          <a:p>
            <a:pPr>
              <a:buFontTx/>
              <a:buChar char="-"/>
            </a:pPr>
            <a:endParaRPr lang="fr-FR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78E6D2-D334-7BBC-0911-803AC5115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288" y="5403664"/>
            <a:ext cx="1098030" cy="114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63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B26C2-023B-4C8F-413D-51B9E0051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20E44B-6536-7107-B591-19BC84BC6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2B9210-102E-D59A-9725-CDF6AA00C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771525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Présentation de l’analyse réalisée par les équipes de la </a:t>
            </a:r>
            <a:r>
              <a:rPr lang="fr-FR" b="1" dirty="0" err="1"/>
              <a:t>DiBSO</a:t>
            </a:r>
            <a:r>
              <a:rPr lang="fr-FR" b="1" dirty="0"/>
              <a:t> d’Université Côte d’Azur à l’automne 2024</a:t>
            </a:r>
          </a:p>
          <a:p>
            <a:pPr marL="0" indent="0">
              <a:buNone/>
            </a:pPr>
            <a:endParaRPr lang="fr-FR" sz="2200" b="1" dirty="0"/>
          </a:p>
          <a:p>
            <a:pPr marL="0" indent="0">
              <a:buNone/>
            </a:pPr>
            <a:r>
              <a:rPr lang="fr-FR" sz="2200" dirty="0"/>
              <a:t>Le module PEB pourrait-il remplacer tous les outils internes (tableaux Excel, base Access...) utilisés pour gérer les différents aspects du PEB demandeur?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	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b="1" dirty="0"/>
              <a:t>Pas de décision </a:t>
            </a:r>
            <a:r>
              <a:rPr lang="fr-FR" sz="2200" dirty="0"/>
              <a:t>à ce stade concernant son adoption ni le financement de son évolution.</a:t>
            </a:r>
          </a:p>
          <a:p>
            <a:pPr marL="0" indent="0">
              <a:buNone/>
            </a:pPr>
            <a:r>
              <a:rPr lang="fr-FR" sz="2200" dirty="0"/>
              <a:t>Une </a:t>
            </a:r>
            <a:r>
              <a:rPr lang="fr-FR" sz="2200" b="1" dirty="0"/>
              <a:t>coordination</a:t>
            </a:r>
            <a:r>
              <a:rPr lang="fr-FR" sz="2200" dirty="0"/>
              <a:t> à niveau national et international serait bienvenue pour orienter son évolution.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b="1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F6C0B67-931D-6F9D-9BDC-ED6345000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44" y="3024510"/>
            <a:ext cx="467316" cy="46342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5F86CBF-60DA-11B1-6A16-AB3B7B6B4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44" y="3546600"/>
            <a:ext cx="467316" cy="487118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F54FDCB-5514-8287-A421-AA2758C68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687760"/>
              </p:ext>
            </p:extLst>
          </p:nvPr>
        </p:nvGraphicFramePr>
        <p:xfrm>
          <a:off x="117823" y="3028159"/>
          <a:ext cx="11395752" cy="1859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3725">
                  <a:extLst>
                    <a:ext uri="{9D8B030D-6E8A-4147-A177-3AD203B41FA5}">
                      <a16:colId xmlns:a16="http://schemas.microsoft.com/office/drawing/2014/main" val="245827525"/>
                    </a:ext>
                  </a:extLst>
                </a:gridCol>
                <a:gridCol w="10432027">
                  <a:extLst>
                    <a:ext uri="{9D8B030D-6E8A-4147-A177-3AD203B41FA5}">
                      <a16:colId xmlns:a16="http://schemas.microsoft.com/office/drawing/2014/main" val="2042010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/>
                        <a:t>Dans son état actuel, </a:t>
                      </a:r>
                      <a:r>
                        <a:rPr lang="fr-FR" sz="2200" b="1" dirty="0"/>
                        <a:t>non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575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dirty="0"/>
                        <a:t>Mais avec un nombre assez conséquent d’</a:t>
                      </a:r>
                      <a:r>
                        <a:rPr lang="fr-FR" sz="2200" b="1" dirty="0"/>
                        <a:t>améliorations</a:t>
                      </a:r>
                      <a:r>
                        <a:rPr lang="fr-FR" sz="2200" dirty="0"/>
                        <a:t> il pourrait sans doute couvrir la plupart des besoins</a:t>
                      </a:r>
                    </a:p>
                    <a:p>
                      <a:r>
                        <a:rPr lang="fr-FR" sz="2200" dirty="0"/>
                        <a:t>Incertitude toutefois sur le niveau d’</a:t>
                      </a:r>
                      <a:r>
                        <a:rPr lang="fr-FR" sz="2200" b="1" dirty="0"/>
                        <a:t>utilisabilité</a:t>
                      </a:r>
                      <a:r>
                        <a:rPr lang="fr-FR" sz="2200" dirty="0"/>
                        <a:t> qui pourrait finalement être atteint (trop nombreux clics pour des opérations simples et fréquentes)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85057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2D3FD52-B661-8F13-CEAB-242CB7EE967C}"/>
              </a:ext>
            </a:extLst>
          </p:cNvPr>
          <p:cNvSpPr/>
          <p:nvPr/>
        </p:nvSpPr>
        <p:spPr>
          <a:xfrm>
            <a:off x="515744" y="4033718"/>
            <a:ext cx="4673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0771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6D805-645B-A646-557F-08B094897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A1B97E-D037-A465-F27B-1C73014C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09550"/>
            <a:ext cx="11553825" cy="5619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EA1"/>
                </a:solidFill>
              </a:rPr>
              <a:t>2. Fonctionnement et propositions d’améliorations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DBC07D-0ED7-EE36-B8F5-DF7F6466D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801021"/>
            <a:ext cx="11553825" cy="587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Spécificité de la situation française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200" dirty="0"/>
              <a:t>Le réseau français de PEB repose sur l’outil </a:t>
            </a:r>
            <a:r>
              <a:rPr lang="fr-FR" sz="2200" dirty="0">
                <a:hlinkClick r:id="rId2"/>
              </a:rPr>
              <a:t>SUPEB</a:t>
            </a:r>
            <a:r>
              <a:rPr lang="fr-FR" sz="2200" dirty="0"/>
              <a:t> géré par l’ABES qui s’appuie sur le SUDOC : </a:t>
            </a:r>
          </a:p>
          <a:p>
            <a:pPr>
              <a:buFontTx/>
              <a:buChar char="-"/>
            </a:pPr>
            <a:r>
              <a:rPr lang="fr-FR" sz="2200" dirty="0"/>
              <a:t>Réseau limité à l’ESR, avec quelques extensions. Ne couvre pas 100% des demandes</a:t>
            </a:r>
          </a:p>
          <a:p>
            <a:pPr>
              <a:buFontTx/>
              <a:buChar char="-"/>
            </a:pPr>
            <a:r>
              <a:rPr lang="fr-FR" sz="2200" dirty="0"/>
              <a:t>Outil très ancien, sans API, sans interfaçage facile avec Koha ni d’autres SIGB</a:t>
            </a:r>
          </a:p>
          <a:p>
            <a:pPr>
              <a:buFontTx/>
              <a:buChar char="-"/>
            </a:pPr>
            <a:r>
              <a:rPr lang="fr-FR" sz="2200" dirty="0"/>
              <a:t>Devrait être remplacé en 2027 dans le cadre du projet de </a:t>
            </a:r>
            <a:r>
              <a:rPr lang="fr-FR" sz="2200" dirty="0" err="1"/>
              <a:t>réinformatisation</a:t>
            </a:r>
            <a:r>
              <a:rPr lang="fr-FR" sz="2200" dirty="0"/>
              <a:t> de l’ABES, sans qu’on dispose d’informations sur le futur système</a:t>
            </a:r>
          </a:p>
          <a:p>
            <a:pPr>
              <a:buFontTx/>
              <a:buChar char="-"/>
            </a:pPr>
            <a:endParaRPr lang="fr-FR" sz="2200" dirty="0"/>
          </a:p>
          <a:p>
            <a:pPr>
              <a:buFont typeface="Symbol" panose="05050102010706020507" pitchFamily="18" charset="2"/>
              <a:buChar char="Þ"/>
            </a:pPr>
            <a:r>
              <a:rPr lang="fr-FR" sz="2200" dirty="0"/>
              <a:t>À court/moyen terme il ne semble pas raisonnable d’envisager un couplage technique fort avec SUPEB (sur le même modèle que les backend existants) </a:t>
            </a:r>
          </a:p>
          <a:p>
            <a:pPr>
              <a:buFont typeface="Symbol" panose="05050102010706020507" pitchFamily="18" charset="2"/>
              <a:buChar char="Þ"/>
            </a:pPr>
            <a:endParaRPr lang="fr-FR" sz="2200" dirty="0"/>
          </a:p>
          <a:p>
            <a:pPr>
              <a:buFont typeface="Symbol" panose="05050102010706020507" pitchFamily="18" charset="2"/>
              <a:buChar char="Þ"/>
            </a:pPr>
            <a:endParaRPr lang="fr-FR" sz="2200" dirty="0"/>
          </a:p>
          <a:p>
            <a:pPr>
              <a:buFont typeface="Symbol" panose="05050102010706020507" pitchFamily="18" charset="2"/>
              <a:buChar char="Þ"/>
            </a:pPr>
            <a:r>
              <a:rPr lang="fr-FR" sz="2200" dirty="0"/>
              <a:t>mais il faut prévoir une articulation plus légère (possibilité d’intégrer certaines informations SUPEB dans Koha, à minima le numéro de chaque demande)</a:t>
            </a:r>
          </a:p>
          <a:p>
            <a:pPr>
              <a:buFontTx/>
              <a:buChar char="-"/>
            </a:pP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EC1E4B-3177-298E-34E6-4A98EBC92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134" y="4887213"/>
            <a:ext cx="654406" cy="64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180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3207</Words>
  <Application>Microsoft Office PowerPoint</Application>
  <PresentationFormat>Grand écran</PresentationFormat>
  <Paragraphs>342</Paragraphs>
  <Slides>40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6" baseType="lpstr">
      <vt:lpstr>Aptos</vt:lpstr>
      <vt:lpstr>Aptos Display</vt:lpstr>
      <vt:lpstr>Arial</vt:lpstr>
      <vt:lpstr>Symbol</vt:lpstr>
      <vt:lpstr>Wingdings</vt:lpstr>
      <vt:lpstr>Thème Office</vt:lpstr>
      <vt:lpstr>Le module PEB de Koha : présentation et possibilités d’évolution</vt:lpstr>
      <vt:lpstr>Plan</vt:lpstr>
      <vt:lpstr>1. Présentation et historique du module</vt:lpstr>
      <vt:lpstr>1. Présentation et historique du module</vt:lpstr>
      <vt:lpstr>1. Présentation et historique du module</vt:lpstr>
      <vt:lpstr>1. Présentation et historique du module</vt:lpstr>
      <vt:lpstr>1. Présentation et historique du module</vt:lpstr>
      <vt:lpstr>2. Fonctionnement et propositions d’améliorations</vt:lpstr>
      <vt:lpstr>2. Fonctionnement et propositions d’améliorations</vt:lpstr>
      <vt:lpstr>2. Fonctionnement et propositions d’améliorations : OPAC</vt:lpstr>
      <vt:lpstr>2. Fonctionnement et propositions d’améliorations : OPAC</vt:lpstr>
      <vt:lpstr>2. Fonctionnement et propositions d’améliorations : OPAC</vt:lpstr>
      <vt:lpstr>2. Fonctionnement et propositions d’améliorations : OPAC</vt:lpstr>
      <vt:lpstr>2. Fonctionnement et propositions d’améliorations : OPAC</vt:lpstr>
      <vt:lpstr>2. Fonctionnement et propositions d’améliorations : OPAC</vt:lpstr>
      <vt:lpstr>2. Fonctionnement et propositions d’améliorations : OPAC</vt:lpstr>
      <vt:lpstr>2. Fonctionnement et propositions d’améliorations : OPAC</vt:lpstr>
      <vt:lpstr>2. Fonctionnement et propositions d’améliorations : OPAC</vt:lpstr>
      <vt:lpstr>2. Fonctionnement et propositions d’améliorations : interface pro</vt:lpstr>
      <vt:lpstr>2. Fonctionnement et propositions d’améliorations : interface pro</vt:lpstr>
      <vt:lpstr>2. Fonctionnement et propositions d’améliorations : interface pro</vt:lpstr>
      <vt:lpstr>2. Fonctionnement et propositions d’améliorations : interface pro</vt:lpstr>
      <vt:lpstr>2. Fonctionnement et propositions d’améliorations : interface pro</vt:lpstr>
      <vt:lpstr>2. Fonctionnement et propositions d’améliorations : interface pro</vt:lpstr>
      <vt:lpstr>2. Fonctionnement et propositions d’améliorations : interface pro</vt:lpstr>
      <vt:lpstr>2. Fonctionnement et propositions d’améliorations : interface pro</vt:lpstr>
      <vt:lpstr>2. Fonctionnement et propositions d’améliorations : interface pro</vt:lpstr>
      <vt:lpstr>2. Fonctionnement et propositions d’améliorations : interface pro</vt:lpstr>
      <vt:lpstr>2. Fonctionnement et propositions d’améliorations : interface pro</vt:lpstr>
      <vt:lpstr>2. Fonctionnement et propositions d’améliorations : interface pro</vt:lpstr>
      <vt:lpstr>2. Fonctionnement et propositions d’améliorations : interface pro</vt:lpstr>
      <vt:lpstr>2. Fonctionnement et propositions d’améliorations : interface pro</vt:lpstr>
      <vt:lpstr>2. Fonctionnement et propositions d’améliorations : interface pro</vt:lpstr>
      <vt:lpstr>2. Fonctionnement et propositions d’améliorations : interface pro</vt:lpstr>
      <vt:lpstr>2. Fonctionnement et propositions d’améliorations : interface pro</vt:lpstr>
      <vt:lpstr>2. Fonctionnement et propositions d’améliorations : interface pro</vt:lpstr>
      <vt:lpstr>2. Fonctionnement et propositions d’améliorations : paramétrage</vt:lpstr>
      <vt:lpstr>2. Fonctionnement et propositions d’améliorations : paramétrage</vt:lpstr>
      <vt:lpstr>2. Fonctionnement et propositions d’améliorations : paramétrage</vt:lpstr>
      <vt:lpstr>Récapitulatif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du PEB dans Koha</dc:title>
  <dc:creator>Mathieu Saby</dc:creator>
  <cp:lastModifiedBy>Mathieu Saby</cp:lastModifiedBy>
  <cp:revision>97</cp:revision>
  <dcterms:created xsi:type="dcterms:W3CDTF">2024-12-12T15:12:11Z</dcterms:created>
  <dcterms:modified xsi:type="dcterms:W3CDTF">2025-03-15T16:04:02Z</dcterms:modified>
</cp:coreProperties>
</file>